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2" r:id="rId4"/>
    <p:sldId id="277" r:id="rId5"/>
    <p:sldId id="278" r:id="rId6"/>
    <p:sldId id="279" r:id="rId7"/>
    <p:sldId id="280" r:id="rId8"/>
    <p:sldId id="281" r:id="rId9"/>
    <p:sldId id="282" r:id="rId10"/>
    <p:sldId id="275" r:id="rId11"/>
    <p:sldId id="276" r:id="rId12"/>
    <p:sldId id="259" r:id="rId13"/>
    <p:sldId id="263" r:id="rId14"/>
    <p:sldId id="264" r:id="rId15"/>
    <p:sldId id="265" r:id="rId16"/>
    <p:sldId id="266" r:id="rId17"/>
    <p:sldId id="316" r:id="rId18"/>
    <p:sldId id="312" r:id="rId19"/>
    <p:sldId id="330" r:id="rId20"/>
    <p:sldId id="318" r:id="rId21"/>
    <p:sldId id="331" r:id="rId22"/>
    <p:sldId id="339" r:id="rId23"/>
    <p:sldId id="335" r:id="rId24"/>
    <p:sldId id="341" r:id="rId25"/>
    <p:sldId id="342" r:id="rId26"/>
    <p:sldId id="260" r:id="rId27"/>
  </p:sldIdLst>
  <p:sldSz cx="9144000" cy="5143500" type="screen16x9"/>
  <p:notesSz cx="7010400" cy="9296400"/>
  <p:embeddedFontLs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Open Sans SemiBold" panose="020B060402020202020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C9B95-3E47-489D-8823-7F4D48F80228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62FB86C-F87F-4971-9CDA-794E4F983386}">
      <dgm:prSet phldrT="[Text]"/>
      <dgm:spPr/>
      <dgm:t>
        <a:bodyPr/>
        <a:lstStyle/>
        <a:p>
          <a:r>
            <a:rPr lang="en-US" dirty="0"/>
            <a:t>Strategic Imperatives</a:t>
          </a:r>
        </a:p>
      </dgm:t>
    </dgm:pt>
    <dgm:pt modelId="{49EFB758-4317-457D-ABE9-42AEAADCBD3B}" type="parTrans" cxnId="{7DF20E77-0047-4A56-8C0F-5DB595D8A314}">
      <dgm:prSet/>
      <dgm:spPr/>
      <dgm:t>
        <a:bodyPr/>
        <a:lstStyle/>
        <a:p>
          <a:endParaRPr lang="en-US"/>
        </a:p>
      </dgm:t>
    </dgm:pt>
    <dgm:pt modelId="{73A1BA80-C7F3-441C-9BB4-BDD67F6AB459}" type="sibTrans" cxnId="{7DF20E77-0047-4A56-8C0F-5DB595D8A314}">
      <dgm:prSet/>
      <dgm:spPr/>
      <dgm:t>
        <a:bodyPr/>
        <a:lstStyle/>
        <a:p>
          <a:endParaRPr lang="en-US"/>
        </a:p>
      </dgm:t>
    </dgm:pt>
    <dgm:pt modelId="{D4F3B891-9125-4ABA-8B42-EF0CC91C707E}">
      <dgm:prSet phldrT="[Text]"/>
      <dgm:spPr/>
      <dgm:t>
        <a:bodyPr/>
        <a:lstStyle/>
        <a:p>
          <a:r>
            <a:rPr lang="en-US" dirty="0"/>
            <a:t>Core Organizational Capabilities</a:t>
          </a:r>
        </a:p>
      </dgm:t>
    </dgm:pt>
    <dgm:pt modelId="{D5FA6B2F-769C-4A12-86CC-08FC10FE29BB}" type="parTrans" cxnId="{B3CCDDB4-B99B-4FA2-B5E2-31A234779C6A}">
      <dgm:prSet/>
      <dgm:spPr/>
      <dgm:t>
        <a:bodyPr/>
        <a:lstStyle/>
        <a:p>
          <a:endParaRPr lang="en-US"/>
        </a:p>
      </dgm:t>
    </dgm:pt>
    <dgm:pt modelId="{B5316952-6F29-43D3-8CD0-2A2B570D18C9}" type="sibTrans" cxnId="{B3CCDDB4-B99B-4FA2-B5E2-31A234779C6A}">
      <dgm:prSet/>
      <dgm:spPr/>
      <dgm:t>
        <a:bodyPr/>
        <a:lstStyle/>
        <a:p>
          <a:endParaRPr lang="en-US"/>
        </a:p>
      </dgm:t>
    </dgm:pt>
    <dgm:pt modelId="{346DB7DA-ACDD-4336-A640-3B2AEC9504EB}">
      <dgm:prSet phldrT="[Text]"/>
      <dgm:spPr/>
      <dgm:t>
        <a:bodyPr/>
        <a:lstStyle/>
        <a:p>
          <a:r>
            <a:rPr lang="en-US" dirty="0"/>
            <a:t>Strategic Workforce Plan &amp; Talent Segmentation</a:t>
          </a:r>
        </a:p>
      </dgm:t>
    </dgm:pt>
    <dgm:pt modelId="{46D5B065-7A00-48B9-B34A-BF6A6E72D85A}" type="parTrans" cxnId="{FAB749DF-63DC-46F4-BE67-80C3DD6D059A}">
      <dgm:prSet/>
      <dgm:spPr/>
      <dgm:t>
        <a:bodyPr/>
        <a:lstStyle/>
        <a:p>
          <a:endParaRPr lang="en-US"/>
        </a:p>
      </dgm:t>
    </dgm:pt>
    <dgm:pt modelId="{B81A337F-5148-4F52-BFC4-527BC14578DB}" type="sibTrans" cxnId="{FAB749DF-63DC-46F4-BE67-80C3DD6D059A}">
      <dgm:prSet/>
      <dgm:spPr/>
      <dgm:t>
        <a:bodyPr/>
        <a:lstStyle/>
        <a:p>
          <a:endParaRPr lang="en-US"/>
        </a:p>
      </dgm:t>
    </dgm:pt>
    <dgm:pt modelId="{F2088D60-3504-4269-ADC3-83D1C5784007}" type="pres">
      <dgm:prSet presAssocID="{00EC9B95-3E47-489D-8823-7F4D48F8022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8A2780-F818-42C0-AE14-704DF7023711}" type="pres">
      <dgm:prSet presAssocID="{662FB86C-F87F-4971-9CDA-794E4F983386}" presName="node" presStyleLbl="node1" presStyleIdx="0" presStyleCnt="3" custLinFactY="-21398" custLinFactNeighborX="1082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36ACE-0663-4D38-B797-9AB42AA067B1}" type="pres">
      <dgm:prSet presAssocID="{73A1BA80-C7F3-441C-9BB4-BDD67F6AB45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2600D27-CA9D-4580-9A94-3BF52182B710}" type="pres">
      <dgm:prSet presAssocID="{73A1BA80-C7F3-441C-9BB4-BDD67F6AB45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A904A49-EA93-4B73-B32D-15893AE19F4A}" type="pres">
      <dgm:prSet presAssocID="{D4F3B891-9125-4ABA-8B42-EF0CC91C70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E73EB-264F-4D48-A1BD-88C5D48FBF50}" type="pres">
      <dgm:prSet presAssocID="{B5316952-6F29-43D3-8CD0-2A2B570D18C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065F379-9777-4E8B-9F0B-06166DEE35D2}" type="pres">
      <dgm:prSet presAssocID="{B5316952-6F29-43D3-8CD0-2A2B570D18C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59C7AF3-F1D9-43CA-9C59-653FF79B98F2}" type="pres">
      <dgm:prSet presAssocID="{346DB7DA-ACDD-4336-A640-3B2AEC9504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749DF-63DC-46F4-BE67-80C3DD6D059A}" srcId="{00EC9B95-3E47-489D-8823-7F4D48F80228}" destId="{346DB7DA-ACDD-4336-A640-3B2AEC9504EB}" srcOrd="2" destOrd="0" parTransId="{46D5B065-7A00-48B9-B34A-BF6A6E72D85A}" sibTransId="{B81A337F-5148-4F52-BFC4-527BC14578DB}"/>
    <dgm:cxn modelId="{EC8AEDBB-3F56-4C66-9F80-9577AD31985C}" type="presOf" srcId="{B5316952-6F29-43D3-8CD0-2A2B570D18C9}" destId="{1F8E73EB-264F-4D48-A1BD-88C5D48FBF50}" srcOrd="0" destOrd="0" presId="urn:microsoft.com/office/officeart/2005/8/layout/process2"/>
    <dgm:cxn modelId="{B3CCDDB4-B99B-4FA2-B5E2-31A234779C6A}" srcId="{00EC9B95-3E47-489D-8823-7F4D48F80228}" destId="{D4F3B891-9125-4ABA-8B42-EF0CC91C707E}" srcOrd="1" destOrd="0" parTransId="{D5FA6B2F-769C-4A12-86CC-08FC10FE29BB}" sibTransId="{B5316952-6F29-43D3-8CD0-2A2B570D18C9}"/>
    <dgm:cxn modelId="{498D7241-A9D6-412F-9122-48614D94405A}" type="presOf" srcId="{D4F3B891-9125-4ABA-8B42-EF0CC91C707E}" destId="{6A904A49-EA93-4B73-B32D-15893AE19F4A}" srcOrd="0" destOrd="0" presId="urn:microsoft.com/office/officeart/2005/8/layout/process2"/>
    <dgm:cxn modelId="{7DF20E77-0047-4A56-8C0F-5DB595D8A314}" srcId="{00EC9B95-3E47-489D-8823-7F4D48F80228}" destId="{662FB86C-F87F-4971-9CDA-794E4F983386}" srcOrd="0" destOrd="0" parTransId="{49EFB758-4317-457D-ABE9-42AEAADCBD3B}" sibTransId="{73A1BA80-C7F3-441C-9BB4-BDD67F6AB459}"/>
    <dgm:cxn modelId="{60FB7BD3-C4E6-4CF2-968F-13B1C748FF73}" type="presOf" srcId="{B5316952-6F29-43D3-8CD0-2A2B570D18C9}" destId="{0065F379-9777-4E8B-9F0B-06166DEE35D2}" srcOrd="1" destOrd="0" presId="urn:microsoft.com/office/officeart/2005/8/layout/process2"/>
    <dgm:cxn modelId="{69978F51-09EF-4DE3-B16E-C7D12677BB48}" type="presOf" srcId="{73A1BA80-C7F3-441C-9BB4-BDD67F6AB459}" destId="{92600D27-CA9D-4580-9A94-3BF52182B710}" srcOrd="1" destOrd="0" presId="urn:microsoft.com/office/officeart/2005/8/layout/process2"/>
    <dgm:cxn modelId="{3CFF907E-14A2-426E-B67B-D91E49223B28}" type="presOf" srcId="{00EC9B95-3E47-489D-8823-7F4D48F80228}" destId="{F2088D60-3504-4269-ADC3-83D1C5784007}" srcOrd="0" destOrd="0" presId="urn:microsoft.com/office/officeart/2005/8/layout/process2"/>
    <dgm:cxn modelId="{4B5127CA-D103-4F54-9AA3-7552C6F2532C}" type="presOf" srcId="{346DB7DA-ACDD-4336-A640-3B2AEC9504EB}" destId="{B59C7AF3-F1D9-43CA-9C59-653FF79B98F2}" srcOrd="0" destOrd="0" presId="urn:microsoft.com/office/officeart/2005/8/layout/process2"/>
    <dgm:cxn modelId="{D9FE5E46-ABDD-471D-BB66-343A1C540E04}" type="presOf" srcId="{662FB86C-F87F-4971-9CDA-794E4F983386}" destId="{778A2780-F818-42C0-AE14-704DF7023711}" srcOrd="0" destOrd="0" presId="urn:microsoft.com/office/officeart/2005/8/layout/process2"/>
    <dgm:cxn modelId="{AA871ED8-55D8-490C-B95B-13E813851CC4}" type="presOf" srcId="{73A1BA80-C7F3-441C-9BB4-BDD67F6AB459}" destId="{9F236ACE-0663-4D38-B797-9AB42AA067B1}" srcOrd="0" destOrd="0" presId="urn:microsoft.com/office/officeart/2005/8/layout/process2"/>
    <dgm:cxn modelId="{ED09CC25-585A-42D9-B584-F3A036B9BE88}" type="presParOf" srcId="{F2088D60-3504-4269-ADC3-83D1C5784007}" destId="{778A2780-F818-42C0-AE14-704DF7023711}" srcOrd="0" destOrd="0" presId="urn:microsoft.com/office/officeart/2005/8/layout/process2"/>
    <dgm:cxn modelId="{85DFD469-F013-43D8-A5EA-8095C93750E6}" type="presParOf" srcId="{F2088D60-3504-4269-ADC3-83D1C5784007}" destId="{9F236ACE-0663-4D38-B797-9AB42AA067B1}" srcOrd="1" destOrd="0" presId="urn:microsoft.com/office/officeart/2005/8/layout/process2"/>
    <dgm:cxn modelId="{39ECD665-FE30-44D5-9D1C-09F397887BDF}" type="presParOf" srcId="{9F236ACE-0663-4D38-B797-9AB42AA067B1}" destId="{92600D27-CA9D-4580-9A94-3BF52182B710}" srcOrd="0" destOrd="0" presId="urn:microsoft.com/office/officeart/2005/8/layout/process2"/>
    <dgm:cxn modelId="{F1CF264A-7522-4C43-92F6-494E4556A2B9}" type="presParOf" srcId="{F2088D60-3504-4269-ADC3-83D1C5784007}" destId="{6A904A49-EA93-4B73-B32D-15893AE19F4A}" srcOrd="2" destOrd="0" presId="urn:microsoft.com/office/officeart/2005/8/layout/process2"/>
    <dgm:cxn modelId="{F00CA070-AD1C-43B8-862E-6A4865180525}" type="presParOf" srcId="{F2088D60-3504-4269-ADC3-83D1C5784007}" destId="{1F8E73EB-264F-4D48-A1BD-88C5D48FBF50}" srcOrd="3" destOrd="0" presId="urn:microsoft.com/office/officeart/2005/8/layout/process2"/>
    <dgm:cxn modelId="{6F52FED4-9737-4E32-89FE-CE55CCDBA6CA}" type="presParOf" srcId="{1F8E73EB-264F-4D48-A1BD-88C5D48FBF50}" destId="{0065F379-9777-4E8B-9F0B-06166DEE35D2}" srcOrd="0" destOrd="0" presId="urn:microsoft.com/office/officeart/2005/8/layout/process2"/>
    <dgm:cxn modelId="{A8E3EBF9-373C-4EA8-9DD8-37CB7E1949C6}" type="presParOf" srcId="{F2088D60-3504-4269-ADC3-83D1C5784007}" destId="{B59C7AF3-F1D9-43CA-9C59-653FF79B98F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36AC2-173F-48FC-B753-3801AC0A6FD2}" type="doc">
      <dgm:prSet loTypeId="urn:microsoft.com/office/officeart/2005/8/layout/radial5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5B6774D-C30E-4C8E-B8A2-2195B8CDCC3F}">
      <dgm:prSet phldrT="[Text]"/>
      <dgm:spPr/>
      <dgm:t>
        <a:bodyPr/>
        <a:lstStyle/>
        <a:p>
          <a:r>
            <a:rPr lang="en-US" dirty="0"/>
            <a:t>Talent Strategy</a:t>
          </a:r>
        </a:p>
      </dgm:t>
    </dgm:pt>
    <dgm:pt modelId="{275E5DC1-63F9-483F-9982-3F3307D8BBA8}" type="parTrans" cxnId="{DEBCAD64-7C16-487D-B5D7-F61C93ABEDAA}">
      <dgm:prSet/>
      <dgm:spPr/>
      <dgm:t>
        <a:bodyPr/>
        <a:lstStyle/>
        <a:p>
          <a:endParaRPr lang="en-US"/>
        </a:p>
      </dgm:t>
    </dgm:pt>
    <dgm:pt modelId="{5BB772E0-1BD4-434F-8DF3-52A60C05F0E1}" type="sibTrans" cxnId="{DEBCAD64-7C16-487D-B5D7-F61C93ABEDAA}">
      <dgm:prSet/>
      <dgm:spPr/>
      <dgm:t>
        <a:bodyPr/>
        <a:lstStyle/>
        <a:p>
          <a:endParaRPr lang="en-US"/>
        </a:p>
      </dgm:t>
    </dgm:pt>
    <dgm:pt modelId="{DA36BC8B-FD6D-4C1A-B690-BF78998C588D}">
      <dgm:prSet phldrT="[Text]"/>
      <dgm:spPr/>
      <dgm:t>
        <a:bodyPr/>
        <a:lstStyle/>
        <a:p>
          <a:r>
            <a:rPr lang="en-US" b="1" dirty="0"/>
            <a:t>Total Rewards</a:t>
          </a:r>
        </a:p>
      </dgm:t>
    </dgm:pt>
    <dgm:pt modelId="{17FBF2BA-C3ED-485D-9A21-1703EFDCC7EB}" type="parTrans" cxnId="{19C1C3A5-0395-4C75-8D99-5CD9B226D0E2}">
      <dgm:prSet/>
      <dgm:spPr/>
      <dgm:t>
        <a:bodyPr/>
        <a:lstStyle/>
        <a:p>
          <a:endParaRPr lang="en-US"/>
        </a:p>
      </dgm:t>
    </dgm:pt>
    <dgm:pt modelId="{A2CF0F23-B5D5-4CBC-BA31-CEA5DF00971D}" type="sibTrans" cxnId="{19C1C3A5-0395-4C75-8D99-5CD9B226D0E2}">
      <dgm:prSet/>
      <dgm:spPr/>
      <dgm:t>
        <a:bodyPr/>
        <a:lstStyle/>
        <a:p>
          <a:endParaRPr lang="en-US"/>
        </a:p>
      </dgm:t>
    </dgm:pt>
    <dgm:pt modelId="{27FB56A3-A653-41AC-B7ED-1944B12E787B}">
      <dgm:prSet phldrT="[Text]"/>
      <dgm:spPr/>
      <dgm:t>
        <a:bodyPr/>
        <a:lstStyle/>
        <a:p>
          <a:r>
            <a:rPr lang="en-US" b="1" dirty="0"/>
            <a:t>Employment  Branding</a:t>
          </a:r>
        </a:p>
      </dgm:t>
    </dgm:pt>
    <dgm:pt modelId="{C4D80120-3632-4A3F-AF9F-F5F41047ABEC}" type="parTrans" cxnId="{38948036-5076-4524-A089-503195251EEB}">
      <dgm:prSet/>
      <dgm:spPr/>
      <dgm:t>
        <a:bodyPr/>
        <a:lstStyle/>
        <a:p>
          <a:endParaRPr lang="en-US"/>
        </a:p>
      </dgm:t>
    </dgm:pt>
    <dgm:pt modelId="{FEB7AE9D-A717-4495-90A1-E1E93BD6938C}" type="sibTrans" cxnId="{38948036-5076-4524-A089-503195251EEB}">
      <dgm:prSet/>
      <dgm:spPr/>
      <dgm:t>
        <a:bodyPr/>
        <a:lstStyle/>
        <a:p>
          <a:endParaRPr lang="en-US"/>
        </a:p>
      </dgm:t>
    </dgm:pt>
    <dgm:pt modelId="{1365378B-4B39-4B75-98F0-72B62B878416}">
      <dgm:prSet phldrT="[Text]"/>
      <dgm:spPr/>
      <dgm:t>
        <a:bodyPr/>
        <a:lstStyle/>
        <a:p>
          <a:r>
            <a:rPr lang="en-US" b="1" dirty="0"/>
            <a:t>Sourcing &amp; Recruiting</a:t>
          </a:r>
        </a:p>
      </dgm:t>
    </dgm:pt>
    <dgm:pt modelId="{C467FE10-0C85-482A-A337-974061A66720}" type="parTrans" cxnId="{D4223949-1233-4A8C-B8A1-FDD7064F078D}">
      <dgm:prSet/>
      <dgm:spPr/>
      <dgm:t>
        <a:bodyPr/>
        <a:lstStyle/>
        <a:p>
          <a:endParaRPr lang="en-US"/>
        </a:p>
      </dgm:t>
    </dgm:pt>
    <dgm:pt modelId="{24F685E2-E7A4-4FAB-92D6-769C3823BD84}" type="sibTrans" cxnId="{D4223949-1233-4A8C-B8A1-FDD7064F078D}">
      <dgm:prSet/>
      <dgm:spPr/>
      <dgm:t>
        <a:bodyPr/>
        <a:lstStyle/>
        <a:p>
          <a:endParaRPr lang="en-US"/>
        </a:p>
      </dgm:t>
    </dgm:pt>
    <dgm:pt modelId="{2174BC7F-B813-4655-ABAE-448D6A078BB2}">
      <dgm:prSet phldrT="[Text]"/>
      <dgm:spPr/>
      <dgm:t>
        <a:bodyPr/>
        <a:lstStyle/>
        <a:p>
          <a:r>
            <a:rPr lang="en-US" b="1" dirty="0"/>
            <a:t>Selection &amp; Assessment</a:t>
          </a:r>
        </a:p>
      </dgm:t>
    </dgm:pt>
    <dgm:pt modelId="{9E937770-1078-4FAF-B02F-B08BF7079A3D}" type="parTrans" cxnId="{12AE71DA-D2F3-4218-93EC-4EA539E10A88}">
      <dgm:prSet/>
      <dgm:spPr/>
      <dgm:t>
        <a:bodyPr/>
        <a:lstStyle/>
        <a:p>
          <a:endParaRPr lang="en-US"/>
        </a:p>
      </dgm:t>
    </dgm:pt>
    <dgm:pt modelId="{26AD7CB8-A0F1-47EC-8D0F-C085F3FD08EC}" type="sibTrans" cxnId="{12AE71DA-D2F3-4218-93EC-4EA539E10A88}">
      <dgm:prSet/>
      <dgm:spPr/>
      <dgm:t>
        <a:bodyPr/>
        <a:lstStyle/>
        <a:p>
          <a:endParaRPr lang="en-US"/>
        </a:p>
      </dgm:t>
    </dgm:pt>
    <dgm:pt modelId="{76F0718C-FFBE-4016-99EE-9C672804DEA1}">
      <dgm:prSet/>
      <dgm:spPr/>
      <dgm:t>
        <a:bodyPr/>
        <a:lstStyle/>
        <a:p>
          <a:r>
            <a:rPr lang="en-US" b="1" dirty="0"/>
            <a:t>Orientation  &amp; Onboarding</a:t>
          </a:r>
        </a:p>
      </dgm:t>
    </dgm:pt>
    <dgm:pt modelId="{3057617A-0DAC-4A62-BD01-4C199C834D9B}" type="parTrans" cxnId="{5D0E0B07-4DA2-41B3-8065-E2E2CE95DE7E}">
      <dgm:prSet/>
      <dgm:spPr/>
      <dgm:t>
        <a:bodyPr/>
        <a:lstStyle/>
        <a:p>
          <a:endParaRPr lang="en-US"/>
        </a:p>
      </dgm:t>
    </dgm:pt>
    <dgm:pt modelId="{43D0F63F-E7D4-4A1A-8C4A-BEEE7866F9E9}" type="sibTrans" cxnId="{5D0E0B07-4DA2-41B3-8065-E2E2CE95DE7E}">
      <dgm:prSet/>
      <dgm:spPr/>
      <dgm:t>
        <a:bodyPr/>
        <a:lstStyle/>
        <a:p>
          <a:endParaRPr lang="en-US"/>
        </a:p>
      </dgm:t>
    </dgm:pt>
    <dgm:pt modelId="{AF43601D-71E0-42F5-A1AC-3EEC17C8462E}">
      <dgm:prSet/>
      <dgm:spPr/>
      <dgm:t>
        <a:bodyPr/>
        <a:lstStyle/>
        <a:p>
          <a:r>
            <a:rPr lang="en-US" b="1" dirty="0"/>
            <a:t>Positions &amp; Career Paths</a:t>
          </a:r>
        </a:p>
      </dgm:t>
    </dgm:pt>
    <dgm:pt modelId="{8EE9CE5E-24EE-47EA-917A-56944D19985C}" type="parTrans" cxnId="{727688CB-725B-43D4-A19A-D42332D360B3}">
      <dgm:prSet/>
      <dgm:spPr/>
      <dgm:t>
        <a:bodyPr/>
        <a:lstStyle/>
        <a:p>
          <a:endParaRPr lang="en-US"/>
        </a:p>
      </dgm:t>
    </dgm:pt>
    <dgm:pt modelId="{F8DF29BD-A2B0-4C73-9A14-B992EE2C5F55}" type="sibTrans" cxnId="{727688CB-725B-43D4-A19A-D42332D360B3}">
      <dgm:prSet/>
      <dgm:spPr/>
      <dgm:t>
        <a:bodyPr/>
        <a:lstStyle/>
        <a:p>
          <a:endParaRPr lang="en-US"/>
        </a:p>
      </dgm:t>
    </dgm:pt>
    <dgm:pt modelId="{60E2285E-05B2-4F03-857D-D80AC1CF3553}">
      <dgm:prSet/>
      <dgm:spPr/>
      <dgm:t>
        <a:bodyPr/>
        <a:lstStyle/>
        <a:p>
          <a:r>
            <a:rPr lang="en-US" b="1" dirty="0"/>
            <a:t>Goal Alignment &amp; Metrics</a:t>
          </a:r>
        </a:p>
      </dgm:t>
    </dgm:pt>
    <dgm:pt modelId="{AB3474CA-6B66-424E-B8DC-18186467AC84}" type="parTrans" cxnId="{94D99D0D-9A12-49DC-B376-B097A1DA2F58}">
      <dgm:prSet/>
      <dgm:spPr/>
      <dgm:t>
        <a:bodyPr/>
        <a:lstStyle/>
        <a:p>
          <a:endParaRPr lang="en-US"/>
        </a:p>
      </dgm:t>
    </dgm:pt>
    <dgm:pt modelId="{B879386F-0E39-4C95-A79C-52826FC10C31}" type="sibTrans" cxnId="{94D99D0D-9A12-49DC-B376-B097A1DA2F58}">
      <dgm:prSet/>
      <dgm:spPr/>
      <dgm:t>
        <a:bodyPr/>
        <a:lstStyle/>
        <a:p>
          <a:endParaRPr lang="en-US"/>
        </a:p>
      </dgm:t>
    </dgm:pt>
    <dgm:pt modelId="{7A1A2404-38FC-455B-988B-33D074123045}">
      <dgm:prSet/>
      <dgm:spPr/>
      <dgm:t>
        <a:bodyPr/>
        <a:lstStyle/>
        <a:p>
          <a:r>
            <a:rPr lang="en-US" b="1" dirty="0"/>
            <a:t>Succession &amp; Talent Review</a:t>
          </a:r>
        </a:p>
      </dgm:t>
    </dgm:pt>
    <dgm:pt modelId="{30A71F08-4807-4AAE-9F54-CA5EED4D04AA}" type="parTrans" cxnId="{FF7D0279-6155-4E59-9E91-32572438DD7F}">
      <dgm:prSet/>
      <dgm:spPr/>
      <dgm:t>
        <a:bodyPr/>
        <a:lstStyle/>
        <a:p>
          <a:endParaRPr lang="en-US"/>
        </a:p>
      </dgm:t>
    </dgm:pt>
    <dgm:pt modelId="{CBEDDBBE-846C-4FF9-9CC7-FD6893347D3E}" type="sibTrans" cxnId="{FF7D0279-6155-4E59-9E91-32572438DD7F}">
      <dgm:prSet/>
      <dgm:spPr/>
      <dgm:t>
        <a:bodyPr/>
        <a:lstStyle/>
        <a:p>
          <a:endParaRPr lang="en-US"/>
        </a:p>
      </dgm:t>
    </dgm:pt>
    <dgm:pt modelId="{B2E52D8B-26B2-45DB-A027-10CAF1A60989}">
      <dgm:prSet/>
      <dgm:spPr/>
      <dgm:t>
        <a:bodyPr/>
        <a:lstStyle/>
        <a:p>
          <a:r>
            <a:rPr lang="en-US" b="1" dirty="0"/>
            <a:t>Performance Management</a:t>
          </a:r>
        </a:p>
      </dgm:t>
    </dgm:pt>
    <dgm:pt modelId="{CEA34D1C-038F-4E5A-A4F6-C9D3A329A387}" type="parTrans" cxnId="{83CADFAC-E4D5-49B2-8CA3-BB85FD7CDA40}">
      <dgm:prSet/>
      <dgm:spPr/>
      <dgm:t>
        <a:bodyPr/>
        <a:lstStyle/>
        <a:p>
          <a:endParaRPr lang="en-US"/>
        </a:p>
      </dgm:t>
    </dgm:pt>
    <dgm:pt modelId="{C3439F1F-20D5-4AD1-8F26-01815416695F}" type="sibTrans" cxnId="{83CADFAC-E4D5-49B2-8CA3-BB85FD7CDA40}">
      <dgm:prSet/>
      <dgm:spPr/>
      <dgm:t>
        <a:bodyPr/>
        <a:lstStyle/>
        <a:p>
          <a:endParaRPr lang="en-US"/>
        </a:p>
      </dgm:t>
    </dgm:pt>
    <dgm:pt modelId="{812B4F2A-8776-4EF1-93E2-12F5529587E5}">
      <dgm:prSet/>
      <dgm:spPr/>
      <dgm:t>
        <a:bodyPr/>
        <a:lstStyle/>
        <a:p>
          <a:r>
            <a:rPr lang="en-US" b="1" dirty="0"/>
            <a:t>Training &amp; Development</a:t>
          </a:r>
        </a:p>
      </dgm:t>
    </dgm:pt>
    <dgm:pt modelId="{7E5FA143-47F4-40CE-8CB6-3511DDE395DD}" type="parTrans" cxnId="{E2D23F11-EAC1-49D0-97B2-93BD478CB160}">
      <dgm:prSet/>
      <dgm:spPr/>
      <dgm:t>
        <a:bodyPr/>
        <a:lstStyle/>
        <a:p>
          <a:endParaRPr lang="en-US"/>
        </a:p>
      </dgm:t>
    </dgm:pt>
    <dgm:pt modelId="{1F18D0BF-9701-49C3-9FB4-B6888D6A0CE3}" type="sibTrans" cxnId="{E2D23F11-EAC1-49D0-97B2-93BD478CB160}">
      <dgm:prSet/>
      <dgm:spPr/>
      <dgm:t>
        <a:bodyPr/>
        <a:lstStyle/>
        <a:p>
          <a:endParaRPr lang="en-US"/>
        </a:p>
      </dgm:t>
    </dgm:pt>
    <dgm:pt modelId="{D2740E71-80C7-4F06-8F8A-157F11C32AE5}">
      <dgm:prSet/>
      <dgm:spPr/>
      <dgm:t>
        <a:bodyPr/>
        <a:lstStyle/>
        <a:p>
          <a:r>
            <a:rPr lang="en-US" b="1" dirty="0" err="1"/>
            <a:t>HiPo</a:t>
          </a:r>
          <a:r>
            <a:rPr lang="en-US" b="1" dirty="0"/>
            <a:t> ID &amp; Leadership Development</a:t>
          </a:r>
        </a:p>
      </dgm:t>
    </dgm:pt>
    <dgm:pt modelId="{3965FCAB-51A4-4E78-BE26-C2DABF191D70}" type="parTrans" cxnId="{0F67E776-1FF8-4B29-8646-73B8E0D58DAC}">
      <dgm:prSet/>
      <dgm:spPr/>
      <dgm:t>
        <a:bodyPr/>
        <a:lstStyle/>
        <a:p>
          <a:endParaRPr lang="en-US"/>
        </a:p>
      </dgm:t>
    </dgm:pt>
    <dgm:pt modelId="{8CB49010-6135-44B5-9308-7AC4F9E8D159}" type="sibTrans" cxnId="{0F67E776-1FF8-4B29-8646-73B8E0D58DAC}">
      <dgm:prSet/>
      <dgm:spPr/>
      <dgm:t>
        <a:bodyPr/>
        <a:lstStyle/>
        <a:p>
          <a:endParaRPr lang="en-US"/>
        </a:p>
      </dgm:t>
    </dgm:pt>
    <dgm:pt modelId="{42236D55-A339-4994-9043-58A8348BA98C}">
      <dgm:prSet/>
      <dgm:spPr/>
      <dgm:t>
        <a:bodyPr/>
        <a:lstStyle/>
        <a:p>
          <a:r>
            <a:rPr lang="en-US" b="1" dirty="0"/>
            <a:t>Engagement</a:t>
          </a:r>
        </a:p>
      </dgm:t>
    </dgm:pt>
    <dgm:pt modelId="{E3DA6A33-D4A5-4776-9B8D-EEB9581EEAD6}" type="parTrans" cxnId="{C3575129-EDD7-4D16-A8DE-7FD92B6AC37F}">
      <dgm:prSet/>
      <dgm:spPr/>
      <dgm:t>
        <a:bodyPr/>
        <a:lstStyle/>
        <a:p>
          <a:endParaRPr lang="en-US"/>
        </a:p>
      </dgm:t>
    </dgm:pt>
    <dgm:pt modelId="{F61DCB4C-010B-4553-AA21-4D8DD49CFF9B}" type="sibTrans" cxnId="{C3575129-EDD7-4D16-A8DE-7FD92B6AC37F}">
      <dgm:prSet/>
      <dgm:spPr/>
      <dgm:t>
        <a:bodyPr/>
        <a:lstStyle/>
        <a:p>
          <a:endParaRPr lang="en-US"/>
        </a:p>
      </dgm:t>
    </dgm:pt>
    <dgm:pt modelId="{E0EA94D3-016B-4F14-8247-D04C92F9439A}">
      <dgm:prSet/>
      <dgm:spPr/>
      <dgm:t>
        <a:bodyPr/>
        <a:lstStyle/>
        <a:p>
          <a:r>
            <a:rPr lang="en-US" b="1" dirty="0"/>
            <a:t>Retention</a:t>
          </a:r>
        </a:p>
      </dgm:t>
    </dgm:pt>
    <dgm:pt modelId="{D71B07EA-40F0-42A5-8FB6-535C625AD433}" type="parTrans" cxnId="{6802215A-F333-441E-89EA-21DB0AE16704}">
      <dgm:prSet/>
      <dgm:spPr/>
      <dgm:t>
        <a:bodyPr/>
        <a:lstStyle/>
        <a:p>
          <a:endParaRPr lang="en-US"/>
        </a:p>
      </dgm:t>
    </dgm:pt>
    <dgm:pt modelId="{03FB40CD-3D2B-4104-81FF-33D22EC21088}" type="sibTrans" cxnId="{6802215A-F333-441E-89EA-21DB0AE16704}">
      <dgm:prSet/>
      <dgm:spPr/>
      <dgm:t>
        <a:bodyPr/>
        <a:lstStyle/>
        <a:p>
          <a:endParaRPr lang="en-US"/>
        </a:p>
      </dgm:t>
    </dgm:pt>
    <dgm:pt modelId="{C96EC71B-5825-4B41-9F9C-CA2733FCFD80}" type="pres">
      <dgm:prSet presAssocID="{28336AC2-173F-48FC-B753-3801AC0A6F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6E842-604C-44D7-BD39-80B91C71AC4E}" type="pres">
      <dgm:prSet presAssocID="{25B6774D-C30E-4C8E-B8A2-2195B8CDCC3F}" presName="centerShape" presStyleLbl="node0" presStyleIdx="0" presStyleCnt="1"/>
      <dgm:spPr/>
      <dgm:t>
        <a:bodyPr/>
        <a:lstStyle/>
        <a:p>
          <a:endParaRPr lang="en-US"/>
        </a:p>
      </dgm:t>
    </dgm:pt>
    <dgm:pt modelId="{0518B87F-B16E-4DD2-8DFD-87E67F2E92EF}" type="pres">
      <dgm:prSet presAssocID="{17FBF2BA-C3ED-485D-9A21-1703EFDCC7EB}" presName="parTrans" presStyleLbl="sibTrans2D1" presStyleIdx="0" presStyleCnt="13"/>
      <dgm:spPr/>
      <dgm:t>
        <a:bodyPr/>
        <a:lstStyle/>
        <a:p>
          <a:endParaRPr lang="en-US"/>
        </a:p>
      </dgm:t>
    </dgm:pt>
    <dgm:pt modelId="{C2468959-CC7A-41CD-A09F-3CB0CE3A3C56}" type="pres">
      <dgm:prSet presAssocID="{17FBF2BA-C3ED-485D-9A21-1703EFDCC7EB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AD12AC7F-8ABA-4940-AD0D-65CF47528D00}" type="pres">
      <dgm:prSet presAssocID="{DA36BC8B-FD6D-4C1A-B690-BF78998C588D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EACD4-E0BF-4AE6-9358-CF15546CC92D}" type="pres">
      <dgm:prSet presAssocID="{C4D80120-3632-4A3F-AF9F-F5F41047ABEC}" presName="parTrans" presStyleLbl="sibTrans2D1" presStyleIdx="1" presStyleCnt="13"/>
      <dgm:spPr/>
      <dgm:t>
        <a:bodyPr/>
        <a:lstStyle/>
        <a:p>
          <a:endParaRPr lang="en-US"/>
        </a:p>
      </dgm:t>
    </dgm:pt>
    <dgm:pt modelId="{C3C9A7A1-A0A6-4AC2-A82F-6F2848CAC19B}" type="pres">
      <dgm:prSet presAssocID="{C4D80120-3632-4A3F-AF9F-F5F41047ABEC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36AD9157-188C-487B-B2A3-811349F231D4}" type="pres">
      <dgm:prSet presAssocID="{27FB56A3-A653-41AC-B7ED-1944B12E787B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257A-50C3-4DC7-9267-7B9501B9528E}" type="pres">
      <dgm:prSet presAssocID="{C467FE10-0C85-482A-A337-974061A66720}" presName="parTrans" presStyleLbl="sibTrans2D1" presStyleIdx="2" presStyleCnt="13"/>
      <dgm:spPr/>
      <dgm:t>
        <a:bodyPr/>
        <a:lstStyle/>
        <a:p>
          <a:endParaRPr lang="en-US"/>
        </a:p>
      </dgm:t>
    </dgm:pt>
    <dgm:pt modelId="{590355F9-B155-45B7-A243-7DE3287C9B99}" type="pres">
      <dgm:prSet presAssocID="{C467FE10-0C85-482A-A337-974061A66720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8C47FFDC-8270-4061-998D-F053CC024F41}" type="pres">
      <dgm:prSet presAssocID="{1365378B-4B39-4B75-98F0-72B62B878416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4FFC-7021-42F3-9731-F4983D2B5CB1}" type="pres">
      <dgm:prSet presAssocID="{9E937770-1078-4FAF-B02F-B08BF7079A3D}" presName="parTrans" presStyleLbl="sibTrans2D1" presStyleIdx="3" presStyleCnt="13"/>
      <dgm:spPr/>
      <dgm:t>
        <a:bodyPr/>
        <a:lstStyle/>
        <a:p>
          <a:endParaRPr lang="en-US"/>
        </a:p>
      </dgm:t>
    </dgm:pt>
    <dgm:pt modelId="{09A4CD89-859F-4F33-900B-6389188D17AD}" type="pres">
      <dgm:prSet presAssocID="{9E937770-1078-4FAF-B02F-B08BF7079A3D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2FCA1F26-4D97-4546-B61F-911B5B9887E3}" type="pres">
      <dgm:prSet presAssocID="{2174BC7F-B813-4655-ABAE-448D6A078BB2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5ED3C-99DC-4CFF-B08D-F595DBC8BA03}" type="pres">
      <dgm:prSet presAssocID="{3057617A-0DAC-4A62-BD01-4C199C834D9B}" presName="parTrans" presStyleLbl="sibTrans2D1" presStyleIdx="4" presStyleCnt="13"/>
      <dgm:spPr/>
      <dgm:t>
        <a:bodyPr/>
        <a:lstStyle/>
        <a:p>
          <a:endParaRPr lang="en-US"/>
        </a:p>
      </dgm:t>
    </dgm:pt>
    <dgm:pt modelId="{8E1559EF-F60A-496D-AA39-6A9FF834F962}" type="pres">
      <dgm:prSet presAssocID="{3057617A-0DAC-4A62-BD01-4C199C834D9B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47DF5CBE-DA2B-4D7D-86D0-31FEAD983E83}" type="pres">
      <dgm:prSet presAssocID="{76F0718C-FFBE-4016-99EE-9C672804DEA1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0B74B-C899-47CE-8337-BD8A608B8687}" type="pres">
      <dgm:prSet presAssocID="{8EE9CE5E-24EE-47EA-917A-56944D19985C}" presName="parTrans" presStyleLbl="sibTrans2D1" presStyleIdx="5" presStyleCnt="13"/>
      <dgm:spPr/>
      <dgm:t>
        <a:bodyPr/>
        <a:lstStyle/>
        <a:p>
          <a:endParaRPr lang="en-US"/>
        </a:p>
      </dgm:t>
    </dgm:pt>
    <dgm:pt modelId="{5D9EAAAF-A8C4-47B8-B05C-180313FA0BDF}" type="pres">
      <dgm:prSet presAssocID="{8EE9CE5E-24EE-47EA-917A-56944D19985C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4BFB3C5C-51C8-493D-A90C-BA79025699A8}" type="pres">
      <dgm:prSet presAssocID="{AF43601D-71E0-42F5-A1AC-3EEC17C8462E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DA253-7EFF-4D1C-9B31-46DF922DC366}" type="pres">
      <dgm:prSet presAssocID="{AB3474CA-6B66-424E-B8DC-18186467AC84}" presName="parTrans" presStyleLbl="sibTrans2D1" presStyleIdx="6" presStyleCnt="13"/>
      <dgm:spPr/>
      <dgm:t>
        <a:bodyPr/>
        <a:lstStyle/>
        <a:p>
          <a:endParaRPr lang="en-US"/>
        </a:p>
      </dgm:t>
    </dgm:pt>
    <dgm:pt modelId="{56DCADE6-68F9-4DF1-94FE-2BCCD0AF1E68}" type="pres">
      <dgm:prSet presAssocID="{AB3474CA-6B66-424E-B8DC-18186467AC84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50D2663C-485A-40B9-9C2E-35B2A95527B8}" type="pres">
      <dgm:prSet presAssocID="{60E2285E-05B2-4F03-857D-D80AC1CF3553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8AE1-8565-47BB-937B-E7C314735BE1}" type="pres">
      <dgm:prSet presAssocID="{30A71F08-4807-4AAE-9F54-CA5EED4D04AA}" presName="parTrans" presStyleLbl="sibTrans2D1" presStyleIdx="7" presStyleCnt="13"/>
      <dgm:spPr/>
      <dgm:t>
        <a:bodyPr/>
        <a:lstStyle/>
        <a:p>
          <a:endParaRPr lang="en-US"/>
        </a:p>
      </dgm:t>
    </dgm:pt>
    <dgm:pt modelId="{56F8A4DF-0382-484A-9D92-AAB7467F77BA}" type="pres">
      <dgm:prSet presAssocID="{30A71F08-4807-4AAE-9F54-CA5EED4D04AA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BA43F283-A129-48BC-ABF3-34109F5191F9}" type="pres">
      <dgm:prSet presAssocID="{7A1A2404-38FC-455B-988B-33D074123045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5FF7E-0365-48BA-81DC-56CCC20FC17F}" type="pres">
      <dgm:prSet presAssocID="{CEA34D1C-038F-4E5A-A4F6-C9D3A329A387}" presName="parTrans" presStyleLbl="sibTrans2D1" presStyleIdx="8" presStyleCnt="13"/>
      <dgm:spPr/>
      <dgm:t>
        <a:bodyPr/>
        <a:lstStyle/>
        <a:p>
          <a:endParaRPr lang="en-US"/>
        </a:p>
      </dgm:t>
    </dgm:pt>
    <dgm:pt modelId="{A599C632-31A1-435C-8110-824152BA0ECC}" type="pres">
      <dgm:prSet presAssocID="{CEA34D1C-038F-4E5A-A4F6-C9D3A329A387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A2705F9C-A71D-4044-B10D-7E7895860EF0}" type="pres">
      <dgm:prSet presAssocID="{B2E52D8B-26B2-45DB-A027-10CAF1A60989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F0D9-AC0F-45BE-B8A8-0C6836B0BC1C}" type="pres">
      <dgm:prSet presAssocID="{7E5FA143-47F4-40CE-8CB6-3511DDE395DD}" presName="parTrans" presStyleLbl="sibTrans2D1" presStyleIdx="9" presStyleCnt="13"/>
      <dgm:spPr/>
      <dgm:t>
        <a:bodyPr/>
        <a:lstStyle/>
        <a:p>
          <a:endParaRPr lang="en-US"/>
        </a:p>
      </dgm:t>
    </dgm:pt>
    <dgm:pt modelId="{370F063E-C6D7-40EE-A2DA-935995875368}" type="pres">
      <dgm:prSet presAssocID="{7E5FA143-47F4-40CE-8CB6-3511DDE395DD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F3FCB8F5-B41F-4174-A6C6-01CF83A880A4}" type="pres">
      <dgm:prSet presAssocID="{812B4F2A-8776-4EF1-93E2-12F5529587E5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D8429-B723-4CAE-9516-FB513C196AE3}" type="pres">
      <dgm:prSet presAssocID="{3965FCAB-51A4-4E78-BE26-C2DABF191D70}" presName="parTrans" presStyleLbl="sibTrans2D1" presStyleIdx="10" presStyleCnt="13"/>
      <dgm:spPr/>
      <dgm:t>
        <a:bodyPr/>
        <a:lstStyle/>
        <a:p>
          <a:endParaRPr lang="en-US"/>
        </a:p>
      </dgm:t>
    </dgm:pt>
    <dgm:pt modelId="{A876298A-41E4-48B2-94D2-4DD3547D633B}" type="pres">
      <dgm:prSet presAssocID="{3965FCAB-51A4-4E78-BE26-C2DABF191D70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2F803679-8D97-4170-A33F-A2824F41CAE7}" type="pres">
      <dgm:prSet presAssocID="{D2740E71-80C7-4F06-8F8A-157F11C32AE5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33629-5F85-4981-AAE0-9FDBC331D8CC}" type="pres">
      <dgm:prSet presAssocID="{E3DA6A33-D4A5-4776-9B8D-EEB9581EEAD6}" presName="parTrans" presStyleLbl="sibTrans2D1" presStyleIdx="11" presStyleCnt="13"/>
      <dgm:spPr/>
      <dgm:t>
        <a:bodyPr/>
        <a:lstStyle/>
        <a:p>
          <a:endParaRPr lang="en-US"/>
        </a:p>
      </dgm:t>
    </dgm:pt>
    <dgm:pt modelId="{054D1AF0-889C-4FA7-951D-7C868BAF115B}" type="pres">
      <dgm:prSet presAssocID="{E3DA6A33-D4A5-4776-9B8D-EEB9581EEAD6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EB9AF907-D9EF-43A1-A38D-3379468403EB}" type="pres">
      <dgm:prSet presAssocID="{42236D55-A339-4994-9043-58A8348BA98C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0D169-BE21-4CA4-A629-55732502EE20}" type="pres">
      <dgm:prSet presAssocID="{D71B07EA-40F0-42A5-8FB6-535C625AD433}" presName="parTrans" presStyleLbl="sibTrans2D1" presStyleIdx="12" presStyleCnt="13"/>
      <dgm:spPr/>
      <dgm:t>
        <a:bodyPr/>
        <a:lstStyle/>
        <a:p>
          <a:endParaRPr lang="en-US"/>
        </a:p>
      </dgm:t>
    </dgm:pt>
    <dgm:pt modelId="{FE477A87-E8F0-4728-B02D-44149520AEFE}" type="pres">
      <dgm:prSet presAssocID="{D71B07EA-40F0-42A5-8FB6-535C625AD433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C563C508-F3FD-4520-A10F-11C4FD34E70D}" type="pres">
      <dgm:prSet presAssocID="{E0EA94D3-016B-4F14-8247-D04C92F9439A}" presName="node" presStyleLbl="node1" presStyleIdx="12" presStyleCnt="13" custRadScaleRad="102683" custRadScaleInc="-9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7E776-1FF8-4B29-8646-73B8E0D58DAC}" srcId="{25B6774D-C30E-4C8E-B8A2-2195B8CDCC3F}" destId="{D2740E71-80C7-4F06-8F8A-157F11C32AE5}" srcOrd="10" destOrd="0" parTransId="{3965FCAB-51A4-4E78-BE26-C2DABF191D70}" sibTransId="{8CB49010-6135-44B5-9308-7AC4F9E8D159}"/>
    <dgm:cxn modelId="{801EE7E2-5A4E-4FC8-AA3A-ECD9BD7CC2D9}" type="presOf" srcId="{9E937770-1078-4FAF-B02F-B08BF7079A3D}" destId="{09A4CD89-859F-4F33-900B-6389188D17AD}" srcOrd="1" destOrd="0" presId="urn:microsoft.com/office/officeart/2005/8/layout/radial5"/>
    <dgm:cxn modelId="{0A873106-22DE-430E-8708-EEF3937CFDEA}" type="presOf" srcId="{AB3474CA-6B66-424E-B8DC-18186467AC84}" destId="{BCCDA253-7EFF-4D1C-9B31-46DF922DC366}" srcOrd="0" destOrd="0" presId="urn:microsoft.com/office/officeart/2005/8/layout/radial5"/>
    <dgm:cxn modelId="{CD7F0D62-14AF-4DBE-B5A3-4CD4ED4A4442}" type="presOf" srcId="{30A71F08-4807-4AAE-9F54-CA5EED4D04AA}" destId="{7EB98AE1-8565-47BB-937B-E7C314735BE1}" srcOrd="0" destOrd="0" presId="urn:microsoft.com/office/officeart/2005/8/layout/radial5"/>
    <dgm:cxn modelId="{94D99D0D-9A12-49DC-B376-B097A1DA2F58}" srcId="{25B6774D-C30E-4C8E-B8A2-2195B8CDCC3F}" destId="{60E2285E-05B2-4F03-857D-D80AC1CF3553}" srcOrd="6" destOrd="0" parTransId="{AB3474CA-6B66-424E-B8DC-18186467AC84}" sibTransId="{B879386F-0E39-4C95-A79C-52826FC10C31}"/>
    <dgm:cxn modelId="{E756D7CD-9896-4599-AD92-3B6E161127B4}" type="presOf" srcId="{C467FE10-0C85-482A-A337-974061A66720}" destId="{A5F5257A-50C3-4DC7-9267-7B9501B9528E}" srcOrd="0" destOrd="0" presId="urn:microsoft.com/office/officeart/2005/8/layout/radial5"/>
    <dgm:cxn modelId="{E07B9E15-BDC4-4880-A98F-C8D368A77EA2}" type="presOf" srcId="{2174BC7F-B813-4655-ABAE-448D6A078BB2}" destId="{2FCA1F26-4D97-4546-B61F-911B5B9887E3}" srcOrd="0" destOrd="0" presId="urn:microsoft.com/office/officeart/2005/8/layout/radial5"/>
    <dgm:cxn modelId="{F31773CB-48BA-42DD-BDF8-4C29DA662780}" type="presOf" srcId="{E3DA6A33-D4A5-4776-9B8D-EEB9581EEAD6}" destId="{054D1AF0-889C-4FA7-951D-7C868BAF115B}" srcOrd="1" destOrd="0" presId="urn:microsoft.com/office/officeart/2005/8/layout/radial5"/>
    <dgm:cxn modelId="{3FB293DA-0F8B-4EF8-B6E6-7006E08E91A5}" type="presOf" srcId="{7A1A2404-38FC-455B-988B-33D074123045}" destId="{BA43F283-A129-48BC-ABF3-34109F5191F9}" srcOrd="0" destOrd="0" presId="urn:microsoft.com/office/officeart/2005/8/layout/radial5"/>
    <dgm:cxn modelId="{19C1C3A5-0395-4C75-8D99-5CD9B226D0E2}" srcId="{25B6774D-C30E-4C8E-B8A2-2195B8CDCC3F}" destId="{DA36BC8B-FD6D-4C1A-B690-BF78998C588D}" srcOrd="0" destOrd="0" parTransId="{17FBF2BA-C3ED-485D-9A21-1703EFDCC7EB}" sibTransId="{A2CF0F23-B5D5-4CBC-BA31-CEA5DF00971D}"/>
    <dgm:cxn modelId="{46A520B0-F236-4A39-BDD0-DCD5EEA86238}" type="presOf" srcId="{30A71F08-4807-4AAE-9F54-CA5EED4D04AA}" destId="{56F8A4DF-0382-484A-9D92-AAB7467F77BA}" srcOrd="1" destOrd="0" presId="urn:microsoft.com/office/officeart/2005/8/layout/radial5"/>
    <dgm:cxn modelId="{83CADFAC-E4D5-49B2-8CA3-BB85FD7CDA40}" srcId="{25B6774D-C30E-4C8E-B8A2-2195B8CDCC3F}" destId="{B2E52D8B-26B2-45DB-A027-10CAF1A60989}" srcOrd="8" destOrd="0" parTransId="{CEA34D1C-038F-4E5A-A4F6-C9D3A329A387}" sibTransId="{C3439F1F-20D5-4AD1-8F26-01815416695F}"/>
    <dgm:cxn modelId="{A0657597-4E7A-4713-BEDE-268BD4DF3AA5}" type="presOf" srcId="{3965FCAB-51A4-4E78-BE26-C2DABF191D70}" destId="{A876298A-41E4-48B2-94D2-4DD3547D633B}" srcOrd="1" destOrd="0" presId="urn:microsoft.com/office/officeart/2005/8/layout/radial5"/>
    <dgm:cxn modelId="{A2A00922-C23C-4EC2-B21E-37E1A7B8F12D}" type="presOf" srcId="{E0EA94D3-016B-4F14-8247-D04C92F9439A}" destId="{C563C508-F3FD-4520-A10F-11C4FD34E70D}" srcOrd="0" destOrd="0" presId="urn:microsoft.com/office/officeart/2005/8/layout/radial5"/>
    <dgm:cxn modelId="{26AF5797-2C1A-488D-A45B-1D8D52BBC4EC}" type="presOf" srcId="{CEA34D1C-038F-4E5A-A4F6-C9D3A329A387}" destId="{8FF5FF7E-0365-48BA-81DC-56CCC20FC17F}" srcOrd="0" destOrd="0" presId="urn:microsoft.com/office/officeart/2005/8/layout/radial5"/>
    <dgm:cxn modelId="{8338DAAE-406F-4366-BB64-4E1A0FC9EB9B}" type="presOf" srcId="{812B4F2A-8776-4EF1-93E2-12F5529587E5}" destId="{F3FCB8F5-B41F-4174-A6C6-01CF83A880A4}" srcOrd="0" destOrd="0" presId="urn:microsoft.com/office/officeart/2005/8/layout/radial5"/>
    <dgm:cxn modelId="{E7AFE2AA-1FC2-4E5F-8104-6CDB8C699575}" type="presOf" srcId="{60E2285E-05B2-4F03-857D-D80AC1CF3553}" destId="{50D2663C-485A-40B9-9C2E-35B2A95527B8}" srcOrd="0" destOrd="0" presId="urn:microsoft.com/office/officeart/2005/8/layout/radial5"/>
    <dgm:cxn modelId="{5DEFF0BC-9D00-424D-8269-96F6D36E442C}" type="presOf" srcId="{E3DA6A33-D4A5-4776-9B8D-EEB9581EEAD6}" destId="{BB633629-5F85-4981-AAE0-9FDBC331D8CC}" srcOrd="0" destOrd="0" presId="urn:microsoft.com/office/officeart/2005/8/layout/radial5"/>
    <dgm:cxn modelId="{12AE71DA-D2F3-4218-93EC-4EA539E10A88}" srcId="{25B6774D-C30E-4C8E-B8A2-2195B8CDCC3F}" destId="{2174BC7F-B813-4655-ABAE-448D6A078BB2}" srcOrd="3" destOrd="0" parTransId="{9E937770-1078-4FAF-B02F-B08BF7079A3D}" sibTransId="{26AD7CB8-A0F1-47EC-8D0F-C085F3FD08EC}"/>
    <dgm:cxn modelId="{173D70F6-A967-4C86-9C4B-C9F1EBDFD333}" type="presOf" srcId="{B2E52D8B-26B2-45DB-A027-10CAF1A60989}" destId="{A2705F9C-A71D-4044-B10D-7E7895860EF0}" srcOrd="0" destOrd="0" presId="urn:microsoft.com/office/officeart/2005/8/layout/radial5"/>
    <dgm:cxn modelId="{B94B2BD7-00EC-494C-83DC-A415401BFB45}" type="presOf" srcId="{27FB56A3-A653-41AC-B7ED-1944B12E787B}" destId="{36AD9157-188C-487B-B2A3-811349F231D4}" srcOrd="0" destOrd="0" presId="urn:microsoft.com/office/officeart/2005/8/layout/radial5"/>
    <dgm:cxn modelId="{A45538B5-703C-4F96-BA42-66A9CFF9568C}" type="presOf" srcId="{C467FE10-0C85-482A-A337-974061A66720}" destId="{590355F9-B155-45B7-A243-7DE3287C9B99}" srcOrd="1" destOrd="0" presId="urn:microsoft.com/office/officeart/2005/8/layout/radial5"/>
    <dgm:cxn modelId="{C854ABEF-CA42-46A9-94C6-C379AA214779}" type="presOf" srcId="{C4D80120-3632-4A3F-AF9F-F5F41047ABEC}" destId="{C3C9A7A1-A0A6-4AC2-A82F-6F2848CAC19B}" srcOrd="1" destOrd="0" presId="urn:microsoft.com/office/officeart/2005/8/layout/radial5"/>
    <dgm:cxn modelId="{5D0E0B07-4DA2-41B3-8065-E2E2CE95DE7E}" srcId="{25B6774D-C30E-4C8E-B8A2-2195B8CDCC3F}" destId="{76F0718C-FFBE-4016-99EE-9C672804DEA1}" srcOrd="4" destOrd="0" parTransId="{3057617A-0DAC-4A62-BD01-4C199C834D9B}" sibTransId="{43D0F63F-E7D4-4A1A-8C4A-BEEE7866F9E9}"/>
    <dgm:cxn modelId="{1FF657D7-616C-4F43-AE0D-936D72006506}" type="presOf" srcId="{AB3474CA-6B66-424E-B8DC-18186467AC84}" destId="{56DCADE6-68F9-4DF1-94FE-2BCCD0AF1E68}" srcOrd="1" destOrd="0" presId="urn:microsoft.com/office/officeart/2005/8/layout/radial5"/>
    <dgm:cxn modelId="{E50D532A-A692-41B3-9794-DD840F547F73}" type="presOf" srcId="{25B6774D-C30E-4C8E-B8A2-2195B8CDCC3F}" destId="{EB16E842-604C-44D7-BD39-80B91C71AC4E}" srcOrd="0" destOrd="0" presId="urn:microsoft.com/office/officeart/2005/8/layout/radial5"/>
    <dgm:cxn modelId="{DEBCAD64-7C16-487D-B5D7-F61C93ABEDAA}" srcId="{28336AC2-173F-48FC-B753-3801AC0A6FD2}" destId="{25B6774D-C30E-4C8E-B8A2-2195B8CDCC3F}" srcOrd="0" destOrd="0" parTransId="{275E5DC1-63F9-483F-9982-3F3307D8BBA8}" sibTransId="{5BB772E0-1BD4-434F-8DF3-52A60C05F0E1}"/>
    <dgm:cxn modelId="{727688CB-725B-43D4-A19A-D42332D360B3}" srcId="{25B6774D-C30E-4C8E-B8A2-2195B8CDCC3F}" destId="{AF43601D-71E0-42F5-A1AC-3EEC17C8462E}" srcOrd="5" destOrd="0" parTransId="{8EE9CE5E-24EE-47EA-917A-56944D19985C}" sibTransId="{F8DF29BD-A2B0-4C73-9A14-B992EE2C5F55}"/>
    <dgm:cxn modelId="{9707C8A3-CA51-4393-A823-D49F1BD4598A}" type="presOf" srcId="{8EE9CE5E-24EE-47EA-917A-56944D19985C}" destId="{5D9EAAAF-A8C4-47B8-B05C-180313FA0BDF}" srcOrd="1" destOrd="0" presId="urn:microsoft.com/office/officeart/2005/8/layout/radial5"/>
    <dgm:cxn modelId="{A1D3F03D-B4FE-4807-91F5-B71D1B97E596}" type="presOf" srcId="{3965FCAB-51A4-4E78-BE26-C2DABF191D70}" destId="{FC4D8429-B723-4CAE-9516-FB513C196AE3}" srcOrd="0" destOrd="0" presId="urn:microsoft.com/office/officeart/2005/8/layout/radial5"/>
    <dgm:cxn modelId="{FF7D0279-6155-4E59-9E91-32572438DD7F}" srcId="{25B6774D-C30E-4C8E-B8A2-2195B8CDCC3F}" destId="{7A1A2404-38FC-455B-988B-33D074123045}" srcOrd="7" destOrd="0" parTransId="{30A71F08-4807-4AAE-9F54-CA5EED4D04AA}" sibTransId="{CBEDDBBE-846C-4FF9-9CC7-FD6893347D3E}"/>
    <dgm:cxn modelId="{6802215A-F333-441E-89EA-21DB0AE16704}" srcId="{25B6774D-C30E-4C8E-B8A2-2195B8CDCC3F}" destId="{E0EA94D3-016B-4F14-8247-D04C92F9439A}" srcOrd="12" destOrd="0" parTransId="{D71B07EA-40F0-42A5-8FB6-535C625AD433}" sibTransId="{03FB40CD-3D2B-4104-81FF-33D22EC21088}"/>
    <dgm:cxn modelId="{B17D7FE7-CE6E-4BDF-A9B6-0E2DAF63E603}" type="presOf" srcId="{3057617A-0DAC-4A62-BD01-4C199C834D9B}" destId="{8E1559EF-F60A-496D-AA39-6A9FF834F962}" srcOrd="1" destOrd="0" presId="urn:microsoft.com/office/officeart/2005/8/layout/radial5"/>
    <dgm:cxn modelId="{93A6C790-D2A4-4EC0-97AB-B7A849B091FF}" type="presOf" srcId="{42236D55-A339-4994-9043-58A8348BA98C}" destId="{EB9AF907-D9EF-43A1-A38D-3379468403EB}" srcOrd="0" destOrd="0" presId="urn:microsoft.com/office/officeart/2005/8/layout/radial5"/>
    <dgm:cxn modelId="{79CAEAC3-F6D0-401C-BE7D-74DCFB55CB69}" type="presOf" srcId="{28336AC2-173F-48FC-B753-3801AC0A6FD2}" destId="{C96EC71B-5825-4B41-9F9C-CA2733FCFD80}" srcOrd="0" destOrd="0" presId="urn:microsoft.com/office/officeart/2005/8/layout/radial5"/>
    <dgm:cxn modelId="{42DB9466-E9CE-4477-AFFA-E9403EBE0328}" type="presOf" srcId="{D2740E71-80C7-4F06-8F8A-157F11C32AE5}" destId="{2F803679-8D97-4170-A33F-A2824F41CAE7}" srcOrd="0" destOrd="0" presId="urn:microsoft.com/office/officeart/2005/8/layout/radial5"/>
    <dgm:cxn modelId="{C3575129-EDD7-4D16-A8DE-7FD92B6AC37F}" srcId="{25B6774D-C30E-4C8E-B8A2-2195B8CDCC3F}" destId="{42236D55-A339-4994-9043-58A8348BA98C}" srcOrd="11" destOrd="0" parTransId="{E3DA6A33-D4A5-4776-9B8D-EEB9581EEAD6}" sibTransId="{F61DCB4C-010B-4553-AA21-4D8DD49CFF9B}"/>
    <dgm:cxn modelId="{D0941A6A-78FC-49A4-A7BC-D2E75248559C}" type="presOf" srcId="{1365378B-4B39-4B75-98F0-72B62B878416}" destId="{8C47FFDC-8270-4061-998D-F053CC024F41}" srcOrd="0" destOrd="0" presId="urn:microsoft.com/office/officeart/2005/8/layout/radial5"/>
    <dgm:cxn modelId="{F69866AB-6D60-4DC3-8ECC-D03369B9BEAF}" type="presOf" srcId="{D71B07EA-40F0-42A5-8FB6-535C625AD433}" destId="{FE477A87-E8F0-4728-B02D-44149520AEFE}" srcOrd="1" destOrd="0" presId="urn:microsoft.com/office/officeart/2005/8/layout/radial5"/>
    <dgm:cxn modelId="{DD6D7C10-848C-4AD0-BC8F-BCD83149A2C7}" type="presOf" srcId="{D71B07EA-40F0-42A5-8FB6-535C625AD433}" destId="{5430D169-BE21-4CA4-A629-55732502EE20}" srcOrd="0" destOrd="0" presId="urn:microsoft.com/office/officeart/2005/8/layout/radial5"/>
    <dgm:cxn modelId="{5A3E9F0D-DB94-4AB0-BEED-7E5010DA4840}" type="presOf" srcId="{C4D80120-3632-4A3F-AF9F-F5F41047ABEC}" destId="{079EACD4-E0BF-4AE6-9358-CF15546CC92D}" srcOrd="0" destOrd="0" presId="urn:microsoft.com/office/officeart/2005/8/layout/radial5"/>
    <dgm:cxn modelId="{38948036-5076-4524-A089-503195251EEB}" srcId="{25B6774D-C30E-4C8E-B8A2-2195B8CDCC3F}" destId="{27FB56A3-A653-41AC-B7ED-1944B12E787B}" srcOrd="1" destOrd="0" parTransId="{C4D80120-3632-4A3F-AF9F-F5F41047ABEC}" sibTransId="{FEB7AE9D-A717-4495-90A1-E1E93BD6938C}"/>
    <dgm:cxn modelId="{AD896024-0984-4C05-92EF-06E7C3639B0F}" type="presOf" srcId="{8EE9CE5E-24EE-47EA-917A-56944D19985C}" destId="{7810B74B-C899-47CE-8337-BD8A608B8687}" srcOrd="0" destOrd="0" presId="urn:microsoft.com/office/officeart/2005/8/layout/radial5"/>
    <dgm:cxn modelId="{D4223949-1233-4A8C-B8A1-FDD7064F078D}" srcId="{25B6774D-C30E-4C8E-B8A2-2195B8CDCC3F}" destId="{1365378B-4B39-4B75-98F0-72B62B878416}" srcOrd="2" destOrd="0" parTransId="{C467FE10-0C85-482A-A337-974061A66720}" sibTransId="{24F685E2-E7A4-4FAB-92D6-769C3823BD84}"/>
    <dgm:cxn modelId="{98DEF3D4-1132-4F03-BB84-0329130C3F71}" type="presOf" srcId="{7E5FA143-47F4-40CE-8CB6-3511DDE395DD}" destId="{F7E6F0D9-AC0F-45BE-B8A8-0C6836B0BC1C}" srcOrd="0" destOrd="0" presId="urn:microsoft.com/office/officeart/2005/8/layout/radial5"/>
    <dgm:cxn modelId="{EA2D00B2-F424-460D-A740-04E3020E5DFA}" type="presOf" srcId="{CEA34D1C-038F-4E5A-A4F6-C9D3A329A387}" destId="{A599C632-31A1-435C-8110-824152BA0ECC}" srcOrd="1" destOrd="0" presId="urn:microsoft.com/office/officeart/2005/8/layout/radial5"/>
    <dgm:cxn modelId="{BDC44C67-D36C-4252-9BA5-5BB698E05A23}" type="presOf" srcId="{7E5FA143-47F4-40CE-8CB6-3511DDE395DD}" destId="{370F063E-C6D7-40EE-A2DA-935995875368}" srcOrd="1" destOrd="0" presId="urn:microsoft.com/office/officeart/2005/8/layout/radial5"/>
    <dgm:cxn modelId="{41375568-BD82-448C-944A-276B75F28120}" type="presOf" srcId="{76F0718C-FFBE-4016-99EE-9C672804DEA1}" destId="{47DF5CBE-DA2B-4D7D-86D0-31FEAD983E83}" srcOrd="0" destOrd="0" presId="urn:microsoft.com/office/officeart/2005/8/layout/radial5"/>
    <dgm:cxn modelId="{B328ADCD-1125-49E4-A682-05DBA7B05386}" type="presOf" srcId="{9E937770-1078-4FAF-B02F-B08BF7079A3D}" destId="{F90D4FFC-7021-42F3-9731-F4983D2B5CB1}" srcOrd="0" destOrd="0" presId="urn:microsoft.com/office/officeart/2005/8/layout/radial5"/>
    <dgm:cxn modelId="{E2D23F11-EAC1-49D0-97B2-93BD478CB160}" srcId="{25B6774D-C30E-4C8E-B8A2-2195B8CDCC3F}" destId="{812B4F2A-8776-4EF1-93E2-12F5529587E5}" srcOrd="9" destOrd="0" parTransId="{7E5FA143-47F4-40CE-8CB6-3511DDE395DD}" sibTransId="{1F18D0BF-9701-49C3-9FB4-B6888D6A0CE3}"/>
    <dgm:cxn modelId="{C77C9160-7281-4C22-B5CA-D8431DEE5363}" type="presOf" srcId="{DA36BC8B-FD6D-4C1A-B690-BF78998C588D}" destId="{AD12AC7F-8ABA-4940-AD0D-65CF47528D00}" srcOrd="0" destOrd="0" presId="urn:microsoft.com/office/officeart/2005/8/layout/radial5"/>
    <dgm:cxn modelId="{64FEE8F6-9F9B-4820-A499-BD6BF778455F}" type="presOf" srcId="{3057617A-0DAC-4A62-BD01-4C199C834D9B}" destId="{D6D5ED3C-99DC-4CFF-B08D-F595DBC8BA03}" srcOrd="0" destOrd="0" presId="urn:microsoft.com/office/officeart/2005/8/layout/radial5"/>
    <dgm:cxn modelId="{330748F6-FCC4-49DE-AED2-2BAE8CF79296}" type="presOf" srcId="{AF43601D-71E0-42F5-A1AC-3EEC17C8462E}" destId="{4BFB3C5C-51C8-493D-A90C-BA79025699A8}" srcOrd="0" destOrd="0" presId="urn:microsoft.com/office/officeart/2005/8/layout/radial5"/>
    <dgm:cxn modelId="{773A61BB-F542-4099-A824-070D001B0F31}" type="presOf" srcId="{17FBF2BA-C3ED-485D-9A21-1703EFDCC7EB}" destId="{C2468959-CC7A-41CD-A09F-3CB0CE3A3C56}" srcOrd="1" destOrd="0" presId="urn:microsoft.com/office/officeart/2005/8/layout/radial5"/>
    <dgm:cxn modelId="{A7820F17-0BD0-4841-8BBF-E6FD698A0E09}" type="presOf" srcId="{17FBF2BA-C3ED-485D-9A21-1703EFDCC7EB}" destId="{0518B87F-B16E-4DD2-8DFD-87E67F2E92EF}" srcOrd="0" destOrd="0" presId="urn:microsoft.com/office/officeart/2005/8/layout/radial5"/>
    <dgm:cxn modelId="{9883254D-91B4-48C4-A6E0-933B531DA2D0}" type="presParOf" srcId="{C96EC71B-5825-4B41-9F9C-CA2733FCFD80}" destId="{EB16E842-604C-44D7-BD39-80B91C71AC4E}" srcOrd="0" destOrd="0" presId="urn:microsoft.com/office/officeart/2005/8/layout/radial5"/>
    <dgm:cxn modelId="{5EBAF6EA-59D1-4EE2-B8AF-B39E81488F1E}" type="presParOf" srcId="{C96EC71B-5825-4B41-9F9C-CA2733FCFD80}" destId="{0518B87F-B16E-4DD2-8DFD-87E67F2E92EF}" srcOrd="1" destOrd="0" presId="urn:microsoft.com/office/officeart/2005/8/layout/radial5"/>
    <dgm:cxn modelId="{C51E167F-0B62-4747-A92C-3A0B51ACA5FC}" type="presParOf" srcId="{0518B87F-B16E-4DD2-8DFD-87E67F2E92EF}" destId="{C2468959-CC7A-41CD-A09F-3CB0CE3A3C56}" srcOrd="0" destOrd="0" presId="urn:microsoft.com/office/officeart/2005/8/layout/radial5"/>
    <dgm:cxn modelId="{5BC79B49-2F61-499C-8E95-265A9B350707}" type="presParOf" srcId="{C96EC71B-5825-4B41-9F9C-CA2733FCFD80}" destId="{AD12AC7F-8ABA-4940-AD0D-65CF47528D00}" srcOrd="2" destOrd="0" presId="urn:microsoft.com/office/officeart/2005/8/layout/radial5"/>
    <dgm:cxn modelId="{1176ECED-28C4-4895-97DF-4C784EC11996}" type="presParOf" srcId="{C96EC71B-5825-4B41-9F9C-CA2733FCFD80}" destId="{079EACD4-E0BF-4AE6-9358-CF15546CC92D}" srcOrd="3" destOrd="0" presId="urn:microsoft.com/office/officeart/2005/8/layout/radial5"/>
    <dgm:cxn modelId="{004158CA-0EE0-47E0-A3B9-2F208A1FD0AF}" type="presParOf" srcId="{079EACD4-E0BF-4AE6-9358-CF15546CC92D}" destId="{C3C9A7A1-A0A6-4AC2-A82F-6F2848CAC19B}" srcOrd="0" destOrd="0" presId="urn:microsoft.com/office/officeart/2005/8/layout/radial5"/>
    <dgm:cxn modelId="{A775D1DE-DC49-4230-A4A6-274600398B08}" type="presParOf" srcId="{C96EC71B-5825-4B41-9F9C-CA2733FCFD80}" destId="{36AD9157-188C-487B-B2A3-811349F231D4}" srcOrd="4" destOrd="0" presId="urn:microsoft.com/office/officeart/2005/8/layout/radial5"/>
    <dgm:cxn modelId="{A96E9F1D-9195-4FC9-9AB2-DD6F3FD64806}" type="presParOf" srcId="{C96EC71B-5825-4B41-9F9C-CA2733FCFD80}" destId="{A5F5257A-50C3-4DC7-9267-7B9501B9528E}" srcOrd="5" destOrd="0" presId="urn:microsoft.com/office/officeart/2005/8/layout/radial5"/>
    <dgm:cxn modelId="{F1A47451-F898-4A7F-8AEA-4708579A7AF1}" type="presParOf" srcId="{A5F5257A-50C3-4DC7-9267-7B9501B9528E}" destId="{590355F9-B155-45B7-A243-7DE3287C9B99}" srcOrd="0" destOrd="0" presId="urn:microsoft.com/office/officeart/2005/8/layout/radial5"/>
    <dgm:cxn modelId="{903C711E-D61C-4A12-B3DD-AEB43C037CD0}" type="presParOf" srcId="{C96EC71B-5825-4B41-9F9C-CA2733FCFD80}" destId="{8C47FFDC-8270-4061-998D-F053CC024F41}" srcOrd="6" destOrd="0" presId="urn:microsoft.com/office/officeart/2005/8/layout/radial5"/>
    <dgm:cxn modelId="{9FE28496-5650-44E5-A5C1-F940C31DAC3A}" type="presParOf" srcId="{C96EC71B-5825-4B41-9F9C-CA2733FCFD80}" destId="{F90D4FFC-7021-42F3-9731-F4983D2B5CB1}" srcOrd="7" destOrd="0" presId="urn:microsoft.com/office/officeart/2005/8/layout/radial5"/>
    <dgm:cxn modelId="{0C6B440D-BA16-4F13-AD9C-CE496BEC7BF2}" type="presParOf" srcId="{F90D4FFC-7021-42F3-9731-F4983D2B5CB1}" destId="{09A4CD89-859F-4F33-900B-6389188D17AD}" srcOrd="0" destOrd="0" presId="urn:microsoft.com/office/officeart/2005/8/layout/radial5"/>
    <dgm:cxn modelId="{82C5ACA9-C0C4-4345-A037-AD1C4C8D57EA}" type="presParOf" srcId="{C96EC71B-5825-4B41-9F9C-CA2733FCFD80}" destId="{2FCA1F26-4D97-4546-B61F-911B5B9887E3}" srcOrd="8" destOrd="0" presId="urn:microsoft.com/office/officeart/2005/8/layout/radial5"/>
    <dgm:cxn modelId="{E8050268-936F-4929-9D05-96E81742B727}" type="presParOf" srcId="{C96EC71B-5825-4B41-9F9C-CA2733FCFD80}" destId="{D6D5ED3C-99DC-4CFF-B08D-F595DBC8BA03}" srcOrd="9" destOrd="0" presId="urn:microsoft.com/office/officeart/2005/8/layout/radial5"/>
    <dgm:cxn modelId="{15AE1EF0-C5FA-40D8-877C-0231CE776495}" type="presParOf" srcId="{D6D5ED3C-99DC-4CFF-B08D-F595DBC8BA03}" destId="{8E1559EF-F60A-496D-AA39-6A9FF834F962}" srcOrd="0" destOrd="0" presId="urn:microsoft.com/office/officeart/2005/8/layout/radial5"/>
    <dgm:cxn modelId="{B7039F76-BB37-4ABE-AA2D-D8F7B79AC052}" type="presParOf" srcId="{C96EC71B-5825-4B41-9F9C-CA2733FCFD80}" destId="{47DF5CBE-DA2B-4D7D-86D0-31FEAD983E83}" srcOrd="10" destOrd="0" presId="urn:microsoft.com/office/officeart/2005/8/layout/radial5"/>
    <dgm:cxn modelId="{0BF2BB36-D27C-4234-B998-A84398FB3C0C}" type="presParOf" srcId="{C96EC71B-5825-4B41-9F9C-CA2733FCFD80}" destId="{7810B74B-C899-47CE-8337-BD8A608B8687}" srcOrd="11" destOrd="0" presId="urn:microsoft.com/office/officeart/2005/8/layout/radial5"/>
    <dgm:cxn modelId="{5E0B53B4-94D4-4832-81EF-35D22FEABEDB}" type="presParOf" srcId="{7810B74B-C899-47CE-8337-BD8A608B8687}" destId="{5D9EAAAF-A8C4-47B8-B05C-180313FA0BDF}" srcOrd="0" destOrd="0" presId="urn:microsoft.com/office/officeart/2005/8/layout/radial5"/>
    <dgm:cxn modelId="{4BA67EBD-3584-4C72-88EA-E1D3915870B5}" type="presParOf" srcId="{C96EC71B-5825-4B41-9F9C-CA2733FCFD80}" destId="{4BFB3C5C-51C8-493D-A90C-BA79025699A8}" srcOrd="12" destOrd="0" presId="urn:microsoft.com/office/officeart/2005/8/layout/radial5"/>
    <dgm:cxn modelId="{E029B5F5-DA5B-470F-97DD-D89CD1191F95}" type="presParOf" srcId="{C96EC71B-5825-4B41-9F9C-CA2733FCFD80}" destId="{BCCDA253-7EFF-4D1C-9B31-46DF922DC366}" srcOrd="13" destOrd="0" presId="urn:microsoft.com/office/officeart/2005/8/layout/radial5"/>
    <dgm:cxn modelId="{BCC9B03F-42E4-406B-9F14-18883DD6618E}" type="presParOf" srcId="{BCCDA253-7EFF-4D1C-9B31-46DF922DC366}" destId="{56DCADE6-68F9-4DF1-94FE-2BCCD0AF1E68}" srcOrd="0" destOrd="0" presId="urn:microsoft.com/office/officeart/2005/8/layout/radial5"/>
    <dgm:cxn modelId="{70C190FA-C1DB-4AC7-AB27-91216101FA4F}" type="presParOf" srcId="{C96EC71B-5825-4B41-9F9C-CA2733FCFD80}" destId="{50D2663C-485A-40B9-9C2E-35B2A95527B8}" srcOrd="14" destOrd="0" presId="urn:microsoft.com/office/officeart/2005/8/layout/radial5"/>
    <dgm:cxn modelId="{3B491CB7-3A2A-4C6E-A326-361F8950C51F}" type="presParOf" srcId="{C96EC71B-5825-4B41-9F9C-CA2733FCFD80}" destId="{7EB98AE1-8565-47BB-937B-E7C314735BE1}" srcOrd="15" destOrd="0" presId="urn:microsoft.com/office/officeart/2005/8/layout/radial5"/>
    <dgm:cxn modelId="{D4AECA71-FA90-494F-A27B-968B3C3709EE}" type="presParOf" srcId="{7EB98AE1-8565-47BB-937B-E7C314735BE1}" destId="{56F8A4DF-0382-484A-9D92-AAB7467F77BA}" srcOrd="0" destOrd="0" presId="urn:microsoft.com/office/officeart/2005/8/layout/radial5"/>
    <dgm:cxn modelId="{6A492F6A-E58D-45DE-B67C-F43DE4DD7145}" type="presParOf" srcId="{C96EC71B-5825-4B41-9F9C-CA2733FCFD80}" destId="{BA43F283-A129-48BC-ABF3-34109F5191F9}" srcOrd="16" destOrd="0" presId="urn:microsoft.com/office/officeart/2005/8/layout/radial5"/>
    <dgm:cxn modelId="{0ABA2B0F-9B37-4C77-B5FC-3DBCE9A63A83}" type="presParOf" srcId="{C96EC71B-5825-4B41-9F9C-CA2733FCFD80}" destId="{8FF5FF7E-0365-48BA-81DC-56CCC20FC17F}" srcOrd="17" destOrd="0" presId="urn:microsoft.com/office/officeart/2005/8/layout/radial5"/>
    <dgm:cxn modelId="{372A6B6A-0AF2-4B17-9434-91757C4AAF19}" type="presParOf" srcId="{8FF5FF7E-0365-48BA-81DC-56CCC20FC17F}" destId="{A599C632-31A1-435C-8110-824152BA0ECC}" srcOrd="0" destOrd="0" presId="urn:microsoft.com/office/officeart/2005/8/layout/radial5"/>
    <dgm:cxn modelId="{E01F6E81-D6F0-471A-9950-234870AC8C2E}" type="presParOf" srcId="{C96EC71B-5825-4B41-9F9C-CA2733FCFD80}" destId="{A2705F9C-A71D-4044-B10D-7E7895860EF0}" srcOrd="18" destOrd="0" presId="urn:microsoft.com/office/officeart/2005/8/layout/radial5"/>
    <dgm:cxn modelId="{95220144-9F85-40D1-838B-F56D679C4D52}" type="presParOf" srcId="{C96EC71B-5825-4B41-9F9C-CA2733FCFD80}" destId="{F7E6F0D9-AC0F-45BE-B8A8-0C6836B0BC1C}" srcOrd="19" destOrd="0" presId="urn:microsoft.com/office/officeart/2005/8/layout/radial5"/>
    <dgm:cxn modelId="{28ECD683-0CA6-484C-A7EE-2B510FA2D8E3}" type="presParOf" srcId="{F7E6F0D9-AC0F-45BE-B8A8-0C6836B0BC1C}" destId="{370F063E-C6D7-40EE-A2DA-935995875368}" srcOrd="0" destOrd="0" presId="urn:microsoft.com/office/officeart/2005/8/layout/radial5"/>
    <dgm:cxn modelId="{4F566223-685D-431B-8C28-0287A93A8D18}" type="presParOf" srcId="{C96EC71B-5825-4B41-9F9C-CA2733FCFD80}" destId="{F3FCB8F5-B41F-4174-A6C6-01CF83A880A4}" srcOrd="20" destOrd="0" presId="urn:microsoft.com/office/officeart/2005/8/layout/radial5"/>
    <dgm:cxn modelId="{EDE6E9C8-D41C-40B6-A657-D0A7272EDC46}" type="presParOf" srcId="{C96EC71B-5825-4B41-9F9C-CA2733FCFD80}" destId="{FC4D8429-B723-4CAE-9516-FB513C196AE3}" srcOrd="21" destOrd="0" presId="urn:microsoft.com/office/officeart/2005/8/layout/radial5"/>
    <dgm:cxn modelId="{243062D3-FEE5-4B3F-9BBC-DBF38A7F6C13}" type="presParOf" srcId="{FC4D8429-B723-4CAE-9516-FB513C196AE3}" destId="{A876298A-41E4-48B2-94D2-4DD3547D633B}" srcOrd="0" destOrd="0" presId="urn:microsoft.com/office/officeart/2005/8/layout/radial5"/>
    <dgm:cxn modelId="{E198E59C-3803-4F02-AEF1-F8EBDFFEA4C3}" type="presParOf" srcId="{C96EC71B-5825-4B41-9F9C-CA2733FCFD80}" destId="{2F803679-8D97-4170-A33F-A2824F41CAE7}" srcOrd="22" destOrd="0" presId="urn:microsoft.com/office/officeart/2005/8/layout/radial5"/>
    <dgm:cxn modelId="{3583B583-116A-455B-9DCD-42F5B86611EB}" type="presParOf" srcId="{C96EC71B-5825-4B41-9F9C-CA2733FCFD80}" destId="{BB633629-5F85-4981-AAE0-9FDBC331D8CC}" srcOrd="23" destOrd="0" presId="urn:microsoft.com/office/officeart/2005/8/layout/radial5"/>
    <dgm:cxn modelId="{5C068169-FF7E-4E37-8BF1-9DC864A0CED4}" type="presParOf" srcId="{BB633629-5F85-4981-AAE0-9FDBC331D8CC}" destId="{054D1AF0-889C-4FA7-951D-7C868BAF115B}" srcOrd="0" destOrd="0" presId="urn:microsoft.com/office/officeart/2005/8/layout/radial5"/>
    <dgm:cxn modelId="{F854EF9B-07E8-4ACB-9DB7-EF6115745E48}" type="presParOf" srcId="{C96EC71B-5825-4B41-9F9C-CA2733FCFD80}" destId="{EB9AF907-D9EF-43A1-A38D-3379468403EB}" srcOrd="24" destOrd="0" presId="urn:microsoft.com/office/officeart/2005/8/layout/radial5"/>
    <dgm:cxn modelId="{20628E6A-63EB-4CD1-BABB-85603BC8F20A}" type="presParOf" srcId="{C96EC71B-5825-4B41-9F9C-CA2733FCFD80}" destId="{5430D169-BE21-4CA4-A629-55732502EE20}" srcOrd="25" destOrd="0" presId="urn:microsoft.com/office/officeart/2005/8/layout/radial5"/>
    <dgm:cxn modelId="{E9366B38-4512-414D-868F-AEEEA02C38C1}" type="presParOf" srcId="{5430D169-BE21-4CA4-A629-55732502EE20}" destId="{FE477A87-E8F0-4728-B02D-44149520AEFE}" srcOrd="0" destOrd="0" presId="urn:microsoft.com/office/officeart/2005/8/layout/radial5"/>
    <dgm:cxn modelId="{7E89E39C-4A8C-499D-9E63-0447A72F21DB}" type="presParOf" srcId="{C96EC71B-5825-4B41-9F9C-CA2733FCFD80}" destId="{C563C508-F3FD-4520-A10F-11C4FD34E70D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25E2D-3069-41F1-AE57-CE518BB9F4A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DCD7DE5-EB5E-49D2-B6C2-46BCEAA1BC52}">
      <dgm:prSet phldrT="[Text]" custT="1"/>
      <dgm:spPr/>
      <dgm:t>
        <a:bodyPr/>
        <a:lstStyle/>
        <a:p>
          <a:r>
            <a:rPr lang="en-US" sz="1400" b="1" dirty="0"/>
            <a:t>Acquire</a:t>
          </a:r>
        </a:p>
      </dgm:t>
    </dgm:pt>
    <dgm:pt modelId="{BDA3C141-E0D2-4D68-AA61-019CE12B03E9}" type="parTrans" cxnId="{5AE44A06-1EC3-4A91-84F5-EC220CE2DD58}">
      <dgm:prSet/>
      <dgm:spPr/>
      <dgm:t>
        <a:bodyPr/>
        <a:lstStyle/>
        <a:p>
          <a:endParaRPr lang="en-US" sz="1400" b="1"/>
        </a:p>
      </dgm:t>
    </dgm:pt>
    <dgm:pt modelId="{C3AD1758-F3B2-41E0-9809-0702E72B490B}" type="sibTrans" cxnId="{5AE44A06-1EC3-4A91-84F5-EC220CE2DD58}">
      <dgm:prSet/>
      <dgm:spPr/>
      <dgm:t>
        <a:bodyPr/>
        <a:lstStyle/>
        <a:p>
          <a:endParaRPr lang="en-US" sz="1400" b="1"/>
        </a:p>
      </dgm:t>
    </dgm:pt>
    <dgm:pt modelId="{3EC454AD-CE9B-4FA4-BBED-1A9152BD2A09}">
      <dgm:prSet phldrT="[Text]" custT="1"/>
      <dgm:spPr/>
      <dgm:t>
        <a:bodyPr/>
        <a:lstStyle/>
        <a:p>
          <a:r>
            <a:rPr lang="en-US" sz="1400" b="1" dirty="0"/>
            <a:t>Deploy</a:t>
          </a:r>
        </a:p>
      </dgm:t>
    </dgm:pt>
    <dgm:pt modelId="{34AF2361-8EEA-49ED-AF95-412BFE4C944D}" type="parTrans" cxnId="{36C4BC6B-CE74-4731-9B93-1A7D1F844A45}">
      <dgm:prSet/>
      <dgm:spPr/>
      <dgm:t>
        <a:bodyPr/>
        <a:lstStyle/>
        <a:p>
          <a:endParaRPr lang="en-US" sz="1400" b="1"/>
        </a:p>
      </dgm:t>
    </dgm:pt>
    <dgm:pt modelId="{5D0953EE-6966-4785-85FA-EDC82B189B53}" type="sibTrans" cxnId="{36C4BC6B-CE74-4731-9B93-1A7D1F844A45}">
      <dgm:prSet/>
      <dgm:spPr/>
      <dgm:t>
        <a:bodyPr/>
        <a:lstStyle/>
        <a:p>
          <a:endParaRPr lang="en-US" sz="1400" b="1"/>
        </a:p>
      </dgm:t>
    </dgm:pt>
    <dgm:pt modelId="{6FAC3B81-0C35-4859-BFA0-868DBFE09BA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/>
            <a:t>Brand Engagement</a:t>
          </a:r>
        </a:p>
      </dgm:t>
    </dgm:pt>
    <dgm:pt modelId="{2A86CE3E-D889-4615-8B5F-2E978EB07400}" type="parTrans" cxnId="{3184399B-5926-4864-A308-74F1A6ACC264}">
      <dgm:prSet/>
      <dgm:spPr/>
      <dgm:t>
        <a:bodyPr/>
        <a:lstStyle/>
        <a:p>
          <a:endParaRPr lang="en-US" sz="1400" b="1"/>
        </a:p>
      </dgm:t>
    </dgm:pt>
    <dgm:pt modelId="{F59F08FB-1AFB-468E-B8DF-1DF8B2F36F4A}" type="sibTrans" cxnId="{3184399B-5926-4864-A308-74F1A6ACC264}">
      <dgm:prSet/>
      <dgm:spPr/>
      <dgm:t>
        <a:bodyPr/>
        <a:lstStyle/>
        <a:p>
          <a:endParaRPr lang="en-US" sz="1400" b="1"/>
        </a:p>
      </dgm:t>
    </dgm:pt>
    <dgm:pt modelId="{4123DB4D-3DD7-4DBE-9243-E44C2348637B}">
      <dgm:prSet custT="1"/>
      <dgm:spPr/>
      <dgm:t>
        <a:bodyPr/>
        <a:lstStyle/>
        <a:p>
          <a:r>
            <a:rPr lang="en-US" sz="1400" b="1" dirty="0"/>
            <a:t>Develop</a:t>
          </a:r>
        </a:p>
      </dgm:t>
    </dgm:pt>
    <dgm:pt modelId="{EF3B5933-4483-4F9E-B5BA-4A3B90A88239}" type="parTrans" cxnId="{F3EA2F61-6E57-430E-9DDB-8CAB882D4EC8}">
      <dgm:prSet/>
      <dgm:spPr/>
      <dgm:t>
        <a:bodyPr/>
        <a:lstStyle/>
        <a:p>
          <a:endParaRPr lang="en-US" sz="1400" b="1"/>
        </a:p>
      </dgm:t>
    </dgm:pt>
    <dgm:pt modelId="{AD05C921-7097-4ECB-AD9F-1B176F5AA3D8}" type="sibTrans" cxnId="{F3EA2F61-6E57-430E-9DDB-8CAB882D4EC8}">
      <dgm:prSet/>
      <dgm:spPr/>
      <dgm:t>
        <a:bodyPr/>
        <a:lstStyle/>
        <a:p>
          <a:endParaRPr lang="en-US" sz="1400" b="1"/>
        </a:p>
      </dgm:t>
    </dgm:pt>
    <dgm:pt modelId="{F44FF258-0F24-41EA-B92A-0C40DA437BB4}">
      <dgm:prSet custT="1"/>
      <dgm:spPr/>
      <dgm:t>
        <a:bodyPr/>
        <a:lstStyle/>
        <a:p>
          <a:r>
            <a:rPr lang="en-US" sz="1400" b="1" dirty="0"/>
            <a:t>Engage/ Retain</a:t>
          </a:r>
        </a:p>
      </dgm:t>
    </dgm:pt>
    <dgm:pt modelId="{AA616D88-DAD0-4B97-9D4B-FA8D59EEE0A5}" type="parTrans" cxnId="{11677DBE-AF6B-4351-8898-41C8B1582827}">
      <dgm:prSet/>
      <dgm:spPr/>
      <dgm:t>
        <a:bodyPr/>
        <a:lstStyle/>
        <a:p>
          <a:endParaRPr lang="en-US" sz="1400" b="1"/>
        </a:p>
      </dgm:t>
    </dgm:pt>
    <dgm:pt modelId="{08640902-B308-4A65-A552-7968E5C1E8F3}" type="sibTrans" cxnId="{11677DBE-AF6B-4351-8898-41C8B1582827}">
      <dgm:prSet/>
      <dgm:spPr/>
      <dgm:t>
        <a:bodyPr/>
        <a:lstStyle/>
        <a:p>
          <a:endParaRPr lang="en-US" sz="1400" b="1"/>
        </a:p>
      </dgm:t>
    </dgm:pt>
    <dgm:pt modelId="{1415C23C-C04A-4760-BCA9-C7D971E79944}" type="pres">
      <dgm:prSet presAssocID="{74D25E2D-3069-41F1-AE57-CE518BB9F4AE}" presName="compositeShape" presStyleCnt="0">
        <dgm:presLayoutVars>
          <dgm:chMax val="7"/>
          <dgm:dir/>
          <dgm:resizeHandles val="exact"/>
        </dgm:presLayoutVars>
      </dgm:prSet>
      <dgm:spPr/>
    </dgm:pt>
    <dgm:pt modelId="{F459645B-D3FA-42EC-972C-A9C582CF5F4C}" type="pres">
      <dgm:prSet presAssocID="{74D25E2D-3069-41F1-AE57-CE518BB9F4AE}" presName="wedge1" presStyleLbl="node1" presStyleIdx="0" presStyleCnt="5"/>
      <dgm:spPr/>
      <dgm:t>
        <a:bodyPr/>
        <a:lstStyle/>
        <a:p>
          <a:endParaRPr lang="en-US"/>
        </a:p>
      </dgm:t>
    </dgm:pt>
    <dgm:pt modelId="{0AA1B5D1-B2DC-421D-AEAD-A01790341D75}" type="pres">
      <dgm:prSet presAssocID="{74D25E2D-3069-41F1-AE57-CE518BB9F4AE}" presName="dummy1a" presStyleCnt="0"/>
      <dgm:spPr/>
    </dgm:pt>
    <dgm:pt modelId="{93C611A4-26DC-4042-A7E7-7159555950B7}" type="pres">
      <dgm:prSet presAssocID="{74D25E2D-3069-41F1-AE57-CE518BB9F4AE}" presName="dummy1b" presStyleCnt="0"/>
      <dgm:spPr/>
    </dgm:pt>
    <dgm:pt modelId="{DEFF13FA-CFFD-4430-ACF0-F146FEDF74BA}" type="pres">
      <dgm:prSet presAssocID="{74D25E2D-3069-41F1-AE57-CE518BB9F4A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1AF0E-BF74-490A-946A-47ED8B565F28}" type="pres">
      <dgm:prSet presAssocID="{74D25E2D-3069-41F1-AE57-CE518BB9F4AE}" presName="wedge2" presStyleLbl="node1" presStyleIdx="1" presStyleCnt="5"/>
      <dgm:spPr/>
      <dgm:t>
        <a:bodyPr/>
        <a:lstStyle/>
        <a:p>
          <a:endParaRPr lang="en-US"/>
        </a:p>
      </dgm:t>
    </dgm:pt>
    <dgm:pt modelId="{9C861B84-79E1-42DC-8C6D-062149A79BF7}" type="pres">
      <dgm:prSet presAssocID="{74D25E2D-3069-41F1-AE57-CE518BB9F4AE}" presName="dummy2a" presStyleCnt="0"/>
      <dgm:spPr/>
    </dgm:pt>
    <dgm:pt modelId="{D6BA5E75-BDED-4B70-AA33-AD8675446453}" type="pres">
      <dgm:prSet presAssocID="{74D25E2D-3069-41F1-AE57-CE518BB9F4AE}" presName="dummy2b" presStyleCnt="0"/>
      <dgm:spPr/>
    </dgm:pt>
    <dgm:pt modelId="{770EC935-932E-4EBF-A01B-381D7DBCF9F9}" type="pres">
      <dgm:prSet presAssocID="{74D25E2D-3069-41F1-AE57-CE518BB9F4A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2F6E1-4E37-42F7-A06D-9B40EFF2EAF9}" type="pres">
      <dgm:prSet presAssocID="{74D25E2D-3069-41F1-AE57-CE518BB9F4AE}" presName="wedge3" presStyleLbl="node1" presStyleIdx="2" presStyleCnt="5"/>
      <dgm:spPr/>
      <dgm:t>
        <a:bodyPr/>
        <a:lstStyle/>
        <a:p>
          <a:endParaRPr lang="en-US"/>
        </a:p>
      </dgm:t>
    </dgm:pt>
    <dgm:pt modelId="{712E3E2A-3D6A-4CC5-8310-81626695145A}" type="pres">
      <dgm:prSet presAssocID="{74D25E2D-3069-41F1-AE57-CE518BB9F4AE}" presName="dummy3a" presStyleCnt="0"/>
      <dgm:spPr/>
    </dgm:pt>
    <dgm:pt modelId="{CF9D48D2-C7E7-44BE-8CDE-A0084B0966A7}" type="pres">
      <dgm:prSet presAssocID="{74D25E2D-3069-41F1-AE57-CE518BB9F4AE}" presName="dummy3b" presStyleCnt="0"/>
      <dgm:spPr/>
    </dgm:pt>
    <dgm:pt modelId="{86AE45F2-535F-4F35-A68B-950FD43BB161}" type="pres">
      <dgm:prSet presAssocID="{74D25E2D-3069-41F1-AE57-CE518BB9F4A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8E9A4-AFA9-44ED-960A-35B1E4DF1147}" type="pres">
      <dgm:prSet presAssocID="{74D25E2D-3069-41F1-AE57-CE518BB9F4AE}" presName="wedge4" presStyleLbl="node1" presStyleIdx="3" presStyleCnt="5"/>
      <dgm:spPr/>
      <dgm:t>
        <a:bodyPr/>
        <a:lstStyle/>
        <a:p>
          <a:endParaRPr lang="en-US"/>
        </a:p>
      </dgm:t>
    </dgm:pt>
    <dgm:pt modelId="{3E31C446-54A2-442D-A98C-2B3C4C93A2DD}" type="pres">
      <dgm:prSet presAssocID="{74D25E2D-3069-41F1-AE57-CE518BB9F4AE}" presName="dummy4a" presStyleCnt="0"/>
      <dgm:spPr/>
    </dgm:pt>
    <dgm:pt modelId="{1E82574B-54EA-427C-8786-58D7702734EE}" type="pres">
      <dgm:prSet presAssocID="{74D25E2D-3069-41F1-AE57-CE518BB9F4AE}" presName="dummy4b" presStyleCnt="0"/>
      <dgm:spPr/>
    </dgm:pt>
    <dgm:pt modelId="{E081BDDB-7143-4AD5-88A5-AEE6F4965B97}" type="pres">
      <dgm:prSet presAssocID="{74D25E2D-3069-41F1-AE57-CE518BB9F4A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6816E-7615-4F6B-AF55-ED380E075BE9}" type="pres">
      <dgm:prSet presAssocID="{74D25E2D-3069-41F1-AE57-CE518BB9F4AE}" presName="wedge5" presStyleLbl="node1" presStyleIdx="4" presStyleCnt="5"/>
      <dgm:spPr/>
      <dgm:t>
        <a:bodyPr/>
        <a:lstStyle/>
        <a:p>
          <a:endParaRPr lang="en-US"/>
        </a:p>
      </dgm:t>
    </dgm:pt>
    <dgm:pt modelId="{49DEB6B1-ED3C-4590-8612-3E6F9549CBE0}" type="pres">
      <dgm:prSet presAssocID="{74D25E2D-3069-41F1-AE57-CE518BB9F4AE}" presName="dummy5a" presStyleCnt="0"/>
      <dgm:spPr/>
    </dgm:pt>
    <dgm:pt modelId="{0CEBAAF5-F0E0-4BB6-8D3B-6589E414C709}" type="pres">
      <dgm:prSet presAssocID="{74D25E2D-3069-41F1-AE57-CE518BB9F4AE}" presName="dummy5b" presStyleCnt="0"/>
      <dgm:spPr/>
    </dgm:pt>
    <dgm:pt modelId="{6A19CA8A-04E3-4DE5-AF67-E2611586960F}" type="pres">
      <dgm:prSet presAssocID="{74D25E2D-3069-41F1-AE57-CE518BB9F4A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7018F-592F-40AE-B00C-91414EE7EE57}" type="pres">
      <dgm:prSet presAssocID="{C3AD1758-F3B2-41E0-9809-0702E72B490B}" presName="arrowWedge1" presStyleLbl="fgSibTrans2D1" presStyleIdx="0" presStyleCnt="5" custLinFactNeighborX="146" custLinFactNeighborY="487"/>
      <dgm:spPr/>
    </dgm:pt>
    <dgm:pt modelId="{032A1E15-5243-4323-8041-ED426FCE5596}" type="pres">
      <dgm:prSet presAssocID="{5D0953EE-6966-4785-85FA-EDC82B189B53}" presName="arrowWedge2" presStyleLbl="fgSibTrans2D1" presStyleIdx="1" presStyleCnt="5"/>
      <dgm:spPr/>
    </dgm:pt>
    <dgm:pt modelId="{ACEEF4F8-63D2-4794-83A6-209E65CB92A1}" type="pres">
      <dgm:prSet presAssocID="{AD05C921-7097-4ECB-AD9F-1B176F5AA3D8}" presName="arrowWedge3" presStyleLbl="fgSibTrans2D1" presStyleIdx="2" presStyleCnt="5"/>
      <dgm:spPr/>
    </dgm:pt>
    <dgm:pt modelId="{61108351-0462-40CB-BEA0-C57363850D00}" type="pres">
      <dgm:prSet presAssocID="{08640902-B308-4A65-A552-7968E5C1E8F3}" presName="arrowWedge4" presStyleLbl="fgSibTrans2D1" presStyleIdx="3" presStyleCnt="5"/>
      <dgm:spPr/>
    </dgm:pt>
    <dgm:pt modelId="{D16F367A-F874-4B50-A0D9-01A62095AD32}" type="pres">
      <dgm:prSet presAssocID="{F59F08FB-1AFB-468E-B8DF-1DF8B2F36F4A}" presName="arrowWedge5" presStyleLbl="fgSibTrans2D1" presStyleIdx="4" presStyleCnt="5"/>
      <dgm:spPr>
        <a:solidFill>
          <a:srgbClr val="0070C0"/>
        </a:solidFill>
      </dgm:spPr>
    </dgm:pt>
  </dgm:ptLst>
  <dgm:cxnLst>
    <dgm:cxn modelId="{11677DBE-AF6B-4351-8898-41C8B1582827}" srcId="{74D25E2D-3069-41F1-AE57-CE518BB9F4AE}" destId="{F44FF258-0F24-41EA-B92A-0C40DA437BB4}" srcOrd="3" destOrd="0" parTransId="{AA616D88-DAD0-4B97-9D4B-FA8D59EEE0A5}" sibTransId="{08640902-B308-4A65-A552-7968E5C1E8F3}"/>
    <dgm:cxn modelId="{3184399B-5926-4864-A308-74F1A6ACC264}" srcId="{74D25E2D-3069-41F1-AE57-CE518BB9F4AE}" destId="{6FAC3B81-0C35-4859-BFA0-868DBFE09BA5}" srcOrd="4" destOrd="0" parTransId="{2A86CE3E-D889-4615-8B5F-2E978EB07400}" sibTransId="{F59F08FB-1AFB-468E-B8DF-1DF8B2F36F4A}"/>
    <dgm:cxn modelId="{0B60DC15-AB74-420B-9DD2-A4B539A06B77}" type="presOf" srcId="{4123DB4D-3DD7-4DBE-9243-E44C2348637B}" destId="{86AE45F2-535F-4F35-A68B-950FD43BB161}" srcOrd="1" destOrd="0" presId="urn:microsoft.com/office/officeart/2005/8/layout/cycle8"/>
    <dgm:cxn modelId="{5AE44A06-1EC3-4A91-84F5-EC220CE2DD58}" srcId="{74D25E2D-3069-41F1-AE57-CE518BB9F4AE}" destId="{1DCD7DE5-EB5E-49D2-B6C2-46BCEAA1BC52}" srcOrd="0" destOrd="0" parTransId="{BDA3C141-E0D2-4D68-AA61-019CE12B03E9}" sibTransId="{C3AD1758-F3B2-41E0-9809-0702E72B490B}"/>
    <dgm:cxn modelId="{57F3C656-FB9F-4070-8523-9096EBCCBF5B}" type="presOf" srcId="{F44FF258-0F24-41EA-B92A-0C40DA437BB4}" destId="{7948E9A4-AFA9-44ED-960A-35B1E4DF1147}" srcOrd="0" destOrd="0" presId="urn:microsoft.com/office/officeart/2005/8/layout/cycle8"/>
    <dgm:cxn modelId="{65268955-6D97-4396-BA30-337E4B779300}" type="presOf" srcId="{6FAC3B81-0C35-4859-BFA0-868DBFE09BA5}" destId="{5F16816E-7615-4F6B-AF55-ED380E075BE9}" srcOrd="0" destOrd="0" presId="urn:microsoft.com/office/officeart/2005/8/layout/cycle8"/>
    <dgm:cxn modelId="{D57D9232-639D-42C5-B610-2F4FFB9348DD}" type="presOf" srcId="{74D25E2D-3069-41F1-AE57-CE518BB9F4AE}" destId="{1415C23C-C04A-4760-BCA9-C7D971E79944}" srcOrd="0" destOrd="0" presId="urn:microsoft.com/office/officeart/2005/8/layout/cycle8"/>
    <dgm:cxn modelId="{6F993E4D-6B28-4011-B9A1-17B8C8EF7570}" type="presOf" srcId="{3EC454AD-CE9B-4FA4-BBED-1A9152BD2A09}" destId="{9321AF0E-BF74-490A-946A-47ED8B565F28}" srcOrd="0" destOrd="0" presId="urn:microsoft.com/office/officeart/2005/8/layout/cycle8"/>
    <dgm:cxn modelId="{9FC8FD0B-CC31-4F9B-A30C-67DAE30A2FB6}" type="presOf" srcId="{3EC454AD-CE9B-4FA4-BBED-1A9152BD2A09}" destId="{770EC935-932E-4EBF-A01B-381D7DBCF9F9}" srcOrd="1" destOrd="0" presId="urn:microsoft.com/office/officeart/2005/8/layout/cycle8"/>
    <dgm:cxn modelId="{5A0DFBF9-0FB9-494A-AEF8-19E613C576F4}" type="presOf" srcId="{4123DB4D-3DD7-4DBE-9243-E44C2348637B}" destId="{63D2F6E1-4E37-42F7-A06D-9B40EFF2EAF9}" srcOrd="0" destOrd="0" presId="urn:microsoft.com/office/officeart/2005/8/layout/cycle8"/>
    <dgm:cxn modelId="{F3EA2F61-6E57-430E-9DDB-8CAB882D4EC8}" srcId="{74D25E2D-3069-41F1-AE57-CE518BB9F4AE}" destId="{4123DB4D-3DD7-4DBE-9243-E44C2348637B}" srcOrd="2" destOrd="0" parTransId="{EF3B5933-4483-4F9E-B5BA-4A3B90A88239}" sibTransId="{AD05C921-7097-4ECB-AD9F-1B176F5AA3D8}"/>
    <dgm:cxn modelId="{C798F905-252E-4083-B5CA-E413CECC7F78}" type="presOf" srcId="{6FAC3B81-0C35-4859-BFA0-868DBFE09BA5}" destId="{6A19CA8A-04E3-4DE5-AF67-E2611586960F}" srcOrd="1" destOrd="0" presId="urn:microsoft.com/office/officeart/2005/8/layout/cycle8"/>
    <dgm:cxn modelId="{E2E5AF18-EEB5-4C4F-B9BE-4113079EF1AD}" type="presOf" srcId="{1DCD7DE5-EB5E-49D2-B6C2-46BCEAA1BC52}" destId="{F459645B-D3FA-42EC-972C-A9C582CF5F4C}" srcOrd="0" destOrd="0" presId="urn:microsoft.com/office/officeart/2005/8/layout/cycle8"/>
    <dgm:cxn modelId="{AE204C49-A346-47A0-91CE-47DAD61353FB}" type="presOf" srcId="{1DCD7DE5-EB5E-49D2-B6C2-46BCEAA1BC52}" destId="{DEFF13FA-CFFD-4430-ACF0-F146FEDF74BA}" srcOrd="1" destOrd="0" presId="urn:microsoft.com/office/officeart/2005/8/layout/cycle8"/>
    <dgm:cxn modelId="{36C4BC6B-CE74-4731-9B93-1A7D1F844A45}" srcId="{74D25E2D-3069-41F1-AE57-CE518BB9F4AE}" destId="{3EC454AD-CE9B-4FA4-BBED-1A9152BD2A09}" srcOrd="1" destOrd="0" parTransId="{34AF2361-8EEA-49ED-AF95-412BFE4C944D}" sibTransId="{5D0953EE-6966-4785-85FA-EDC82B189B53}"/>
    <dgm:cxn modelId="{9C873ADD-3F41-49B4-8B1E-EC819D12B495}" type="presOf" srcId="{F44FF258-0F24-41EA-B92A-0C40DA437BB4}" destId="{E081BDDB-7143-4AD5-88A5-AEE6F4965B97}" srcOrd="1" destOrd="0" presId="urn:microsoft.com/office/officeart/2005/8/layout/cycle8"/>
    <dgm:cxn modelId="{3EE9A78A-EB68-4D5F-B984-59AFCAF3D9FF}" type="presParOf" srcId="{1415C23C-C04A-4760-BCA9-C7D971E79944}" destId="{F459645B-D3FA-42EC-972C-A9C582CF5F4C}" srcOrd="0" destOrd="0" presId="urn:microsoft.com/office/officeart/2005/8/layout/cycle8"/>
    <dgm:cxn modelId="{6F8B8288-7AB3-46A8-B6CF-9A36D8085EF3}" type="presParOf" srcId="{1415C23C-C04A-4760-BCA9-C7D971E79944}" destId="{0AA1B5D1-B2DC-421D-AEAD-A01790341D75}" srcOrd="1" destOrd="0" presId="urn:microsoft.com/office/officeart/2005/8/layout/cycle8"/>
    <dgm:cxn modelId="{7405A383-9A1F-4892-AFA1-767F5D227016}" type="presParOf" srcId="{1415C23C-C04A-4760-BCA9-C7D971E79944}" destId="{93C611A4-26DC-4042-A7E7-7159555950B7}" srcOrd="2" destOrd="0" presId="urn:microsoft.com/office/officeart/2005/8/layout/cycle8"/>
    <dgm:cxn modelId="{CC251517-F088-4FA7-8E9A-F85BE9DFD7A5}" type="presParOf" srcId="{1415C23C-C04A-4760-BCA9-C7D971E79944}" destId="{DEFF13FA-CFFD-4430-ACF0-F146FEDF74BA}" srcOrd="3" destOrd="0" presId="urn:microsoft.com/office/officeart/2005/8/layout/cycle8"/>
    <dgm:cxn modelId="{8F79E7CB-A2C1-4DC6-96C4-FC4C1718C103}" type="presParOf" srcId="{1415C23C-C04A-4760-BCA9-C7D971E79944}" destId="{9321AF0E-BF74-490A-946A-47ED8B565F28}" srcOrd="4" destOrd="0" presId="urn:microsoft.com/office/officeart/2005/8/layout/cycle8"/>
    <dgm:cxn modelId="{82044B49-35F2-4EB9-9984-F3996A2F51F0}" type="presParOf" srcId="{1415C23C-C04A-4760-BCA9-C7D971E79944}" destId="{9C861B84-79E1-42DC-8C6D-062149A79BF7}" srcOrd="5" destOrd="0" presId="urn:microsoft.com/office/officeart/2005/8/layout/cycle8"/>
    <dgm:cxn modelId="{0C748287-77B2-4AC1-8AB1-CF2FCB3FB415}" type="presParOf" srcId="{1415C23C-C04A-4760-BCA9-C7D971E79944}" destId="{D6BA5E75-BDED-4B70-AA33-AD8675446453}" srcOrd="6" destOrd="0" presId="urn:microsoft.com/office/officeart/2005/8/layout/cycle8"/>
    <dgm:cxn modelId="{F92F2F45-EF22-423C-BD79-23B9B3D7166B}" type="presParOf" srcId="{1415C23C-C04A-4760-BCA9-C7D971E79944}" destId="{770EC935-932E-4EBF-A01B-381D7DBCF9F9}" srcOrd="7" destOrd="0" presId="urn:microsoft.com/office/officeart/2005/8/layout/cycle8"/>
    <dgm:cxn modelId="{44E4DCE6-8922-4951-8F81-FDD62A2F5FE6}" type="presParOf" srcId="{1415C23C-C04A-4760-BCA9-C7D971E79944}" destId="{63D2F6E1-4E37-42F7-A06D-9B40EFF2EAF9}" srcOrd="8" destOrd="0" presId="urn:microsoft.com/office/officeart/2005/8/layout/cycle8"/>
    <dgm:cxn modelId="{48A99F5B-B53C-4E7A-9A74-221349B44680}" type="presParOf" srcId="{1415C23C-C04A-4760-BCA9-C7D971E79944}" destId="{712E3E2A-3D6A-4CC5-8310-81626695145A}" srcOrd="9" destOrd="0" presId="urn:microsoft.com/office/officeart/2005/8/layout/cycle8"/>
    <dgm:cxn modelId="{A34723C6-FEB0-488A-AAA4-5F1AA6437129}" type="presParOf" srcId="{1415C23C-C04A-4760-BCA9-C7D971E79944}" destId="{CF9D48D2-C7E7-44BE-8CDE-A0084B0966A7}" srcOrd="10" destOrd="0" presId="urn:microsoft.com/office/officeart/2005/8/layout/cycle8"/>
    <dgm:cxn modelId="{FC6E0BC1-9A66-4476-9546-2B012BC5BCD7}" type="presParOf" srcId="{1415C23C-C04A-4760-BCA9-C7D971E79944}" destId="{86AE45F2-535F-4F35-A68B-950FD43BB161}" srcOrd="11" destOrd="0" presId="urn:microsoft.com/office/officeart/2005/8/layout/cycle8"/>
    <dgm:cxn modelId="{407C4598-91A0-4400-8EA7-307CBFEAA621}" type="presParOf" srcId="{1415C23C-C04A-4760-BCA9-C7D971E79944}" destId="{7948E9A4-AFA9-44ED-960A-35B1E4DF1147}" srcOrd="12" destOrd="0" presId="urn:microsoft.com/office/officeart/2005/8/layout/cycle8"/>
    <dgm:cxn modelId="{F5ED61A4-EFE5-4584-8FB7-DB128BE26DBF}" type="presParOf" srcId="{1415C23C-C04A-4760-BCA9-C7D971E79944}" destId="{3E31C446-54A2-442D-A98C-2B3C4C93A2DD}" srcOrd="13" destOrd="0" presId="urn:microsoft.com/office/officeart/2005/8/layout/cycle8"/>
    <dgm:cxn modelId="{EF100819-E10B-48F1-BABE-A64A028576DC}" type="presParOf" srcId="{1415C23C-C04A-4760-BCA9-C7D971E79944}" destId="{1E82574B-54EA-427C-8786-58D7702734EE}" srcOrd="14" destOrd="0" presId="urn:microsoft.com/office/officeart/2005/8/layout/cycle8"/>
    <dgm:cxn modelId="{6347D62E-493D-4CCD-94F9-2BD206D2432D}" type="presParOf" srcId="{1415C23C-C04A-4760-BCA9-C7D971E79944}" destId="{E081BDDB-7143-4AD5-88A5-AEE6F4965B97}" srcOrd="15" destOrd="0" presId="urn:microsoft.com/office/officeart/2005/8/layout/cycle8"/>
    <dgm:cxn modelId="{2E3F94F6-0396-43DB-836A-311A4BFBFC78}" type="presParOf" srcId="{1415C23C-C04A-4760-BCA9-C7D971E79944}" destId="{5F16816E-7615-4F6B-AF55-ED380E075BE9}" srcOrd="16" destOrd="0" presId="urn:microsoft.com/office/officeart/2005/8/layout/cycle8"/>
    <dgm:cxn modelId="{63ED0E72-3DE9-4796-A178-4BF347100162}" type="presParOf" srcId="{1415C23C-C04A-4760-BCA9-C7D971E79944}" destId="{49DEB6B1-ED3C-4590-8612-3E6F9549CBE0}" srcOrd="17" destOrd="0" presId="urn:microsoft.com/office/officeart/2005/8/layout/cycle8"/>
    <dgm:cxn modelId="{1E88F6BB-B127-4F12-9F1B-2AB21E321EF0}" type="presParOf" srcId="{1415C23C-C04A-4760-BCA9-C7D971E79944}" destId="{0CEBAAF5-F0E0-4BB6-8D3B-6589E414C709}" srcOrd="18" destOrd="0" presId="urn:microsoft.com/office/officeart/2005/8/layout/cycle8"/>
    <dgm:cxn modelId="{72038E11-316B-4B89-9C3D-D940DBB3BC88}" type="presParOf" srcId="{1415C23C-C04A-4760-BCA9-C7D971E79944}" destId="{6A19CA8A-04E3-4DE5-AF67-E2611586960F}" srcOrd="19" destOrd="0" presId="urn:microsoft.com/office/officeart/2005/8/layout/cycle8"/>
    <dgm:cxn modelId="{4BEC0854-F61C-445F-9D33-9870E9D67906}" type="presParOf" srcId="{1415C23C-C04A-4760-BCA9-C7D971E79944}" destId="{E7B7018F-592F-40AE-B00C-91414EE7EE57}" srcOrd="20" destOrd="0" presId="urn:microsoft.com/office/officeart/2005/8/layout/cycle8"/>
    <dgm:cxn modelId="{08A02C29-0419-4737-9FC4-D74378FAB44F}" type="presParOf" srcId="{1415C23C-C04A-4760-BCA9-C7D971E79944}" destId="{032A1E15-5243-4323-8041-ED426FCE5596}" srcOrd="21" destOrd="0" presId="urn:microsoft.com/office/officeart/2005/8/layout/cycle8"/>
    <dgm:cxn modelId="{3DFFA721-4002-4738-9B20-B3D5411C475E}" type="presParOf" srcId="{1415C23C-C04A-4760-BCA9-C7D971E79944}" destId="{ACEEF4F8-63D2-4794-83A6-209E65CB92A1}" srcOrd="22" destOrd="0" presId="urn:microsoft.com/office/officeart/2005/8/layout/cycle8"/>
    <dgm:cxn modelId="{494CAA60-F671-476A-BA99-9B15C41BD0E0}" type="presParOf" srcId="{1415C23C-C04A-4760-BCA9-C7D971E79944}" destId="{61108351-0462-40CB-BEA0-C57363850D00}" srcOrd="23" destOrd="0" presId="urn:microsoft.com/office/officeart/2005/8/layout/cycle8"/>
    <dgm:cxn modelId="{C9733440-EEC0-4F90-A60A-7FCB5A19D0BB}" type="presParOf" srcId="{1415C23C-C04A-4760-BCA9-C7D971E79944}" destId="{D16F367A-F874-4B50-A0D9-01A62095AD3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36AC2-173F-48FC-B753-3801AC0A6FD2}" type="doc">
      <dgm:prSet loTypeId="urn:microsoft.com/office/officeart/2005/8/layout/radial5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5B6774D-C30E-4C8E-B8A2-2195B8CDCC3F}">
      <dgm:prSet phldrT="[Text]"/>
      <dgm:spPr/>
      <dgm:t>
        <a:bodyPr/>
        <a:lstStyle/>
        <a:p>
          <a:r>
            <a:rPr lang="en-US" dirty="0"/>
            <a:t>Talent Strategy</a:t>
          </a:r>
        </a:p>
      </dgm:t>
    </dgm:pt>
    <dgm:pt modelId="{275E5DC1-63F9-483F-9982-3F3307D8BBA8}" type="parTrans" cxnId="{DEBCAD64-7C16-487D-B5D7-F61C93ABEDAA}">
      <dgm:prSet/>
      <dgm:spPr/>
      <dgm:t>
        <a:bodyPr/>
        <a:lstStyle/>
        <a:p>
          <a:endParaRPr lang="en-US"/>
        </a:p>
      </dgm:t>
    </dgm:pt>
    <dgm:pt modelId="{5BB772E0-1BD4-434F-8DF3-52A60C05F0E1}" type="sibTrans" cxnId="{DEBCAD64-7C16-487D-B5D7-F61C93ABEDAA}">
      <dgm:prSet/>
      <dgm:spPr/>
      <dgm:t>
        <a:bodyPr/>
        <a:lstStyle/>
        <a:p>
          <a:endParaRPr lang="en-US"/>
        </a:p>
      </dgm:t>
    </dgm:pt>
    <dgm:pt modelId="{DA36BC8B-FD6D-4C1A-B690-BF78998C588D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Total Rewards</a:t>
          </a:r>
        </a:p>
      </dgm:t>
    </dgm:pt>
    <dgm:pt modelId="{17FBF2BA-C3ED-485D-9A21-1703EFDCC7EB}" type="parTrans" cxnId="{19C1C3A5-0395-4C75-8D99-5CD9B226D0E2}">
      <dgm:prSet/>
      <dgm:spPr/>
      <dgm:t>
        <a:bodyPr/>
        <a:lstStyle/>
        <a:p>
          <a:endParaRPr lang="en-US"/>
        </a:p>
      </dgm:t>
    </dgm:pt>
    <dgm:pt modelId="{A2CF0F23-B5D5-4CBC-BA31-CEA5DF00971D}" type="sibTrans" cxnId="{19C1C3A5-0395-4C75-8D99-5CD9B226D0E2}">
      <dgm:prSet/>
      <dgm:spPr/>
      <dgm:t>
        <a:bodyPr/>
        <a:lstStyle/>
        <a:p>
          <a:endParaRPr lang="en-US"/>
        </a:p>
      </dgm:t>
    </dgm:pt>
    <dgm:pt modelId="{27FB56A3-A653-41AC-B7ED-1944B12E787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Employment  Branding</a:t>
          </a:r>
        </a:p>
      </dgm:t>
    </dgm:pt>
    <dgm:pt modelId="{C4D80120-3632-4A3F-AF9F-F5F41047ABEC}" type="parTrans" cxnId="{38948036-5076-4524-A089-503195251EEB}">
      <dgm:prSet/>
      <dgm:spPr/>
      <dgm:t>
        <a:bodyPr/>
        <a:lstStyle/>
        <a:p>
          <a:endParaRPr lang="en-US"/>
        </a:p>
      </dgm:t>
    </dgm:pt>
    <dgm:pt modelId="{FEB7AE9D-A717-4495-90A1-E1E93BD6938C}" type="sibTrans" cxnId="{38948036-5076-4524-A089-503195251EEB}">
      <dgm:prSet/>
      <dgm:spPr/>
      <dgm:t>
        <a:bodyPr/>
        <a:lstStyle/>
        <a:p>
          <a:endParaRPr lang="en-US"/>
        </a:p>
      </dgm:t>
    </dgm:pt>
    <dgm:pt modelId="{1365378B-4B39-4B75-98F0-72B62B878416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Sourcing &amp; Recruiting</a:t>
          </a:r>
        </a:p>
      </dgm:t>
    </dgm:pt>
    <dgm:pt modelId="{C467FE10-0C85-482A-A337-974061A66720}" type="parTrans" cxnId="{D4223949-1233-4A8C-B8A1-FDD7064F078D}">
      <dgm:prSet/>
      <dgm:spPr/>
      <dgm:t>
        <a:bodyPr/>
        <a:lstStyle/>
        <a:p>
          <a:endParaRPr lang="en-US"/>
        </a:p>
      </dgm:t>
    </dgm:pt>
    <dgm:pt modelId="{24F685E2-E7A4-4FAB-92D6-769C3823BD84}" type="sibTrans" cxnId="{D4223949-1233-4A8C-B8A1-FDD7064F078D}">
      <dgm:prSet/>
      <dgm:spPr/>
      <dgm:t>
        <a:bodyPr/>
        <a:lstStyle/>
        <a:p>
          <a:endParaRPr lang="en-US"/>
        </a:p>
      </dgm:t>
    </dgm:pt>
    <dgm:pt modelId="{2174BC7F-B813-4655-ABAE-448D6A078BB2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Selection &amp; Assessment</a:t>
          </a:r>
        </a:p>
      </dgm:t>
    </dgm:pt>
    <dgm:pt modelId="{9E937770-1078-4FAF-B02F-B08BF7079A3D}" type="parTrans" cxnId="{12AE71DA-D2F3-4218-93EC-4EA539E10A88}">
      <dgm:prSet/>
      <dgm:spPr/>
      <dgm:t>
        <a:bodyPr/>
        <a:lstStyle/>
        <a:p>
          <a:endParaRPr lang="en-US"/>
        </a:p>
      </dgm:t>
    </dgm:pt>
    <dgm:pt modelId="{26AD7CB8-A0F1-47EC-8D0F-C085F3FD08EC}" type="sibTrans" cxnId="{12AE71DA-D2F3-4218-93EC-4EA539E10A88}">
      <dgm:prSet/>
      <dgm:spPr/>
      <dgm:t>
        <a:bodyPr/>
        <a:lstStyle/>
        <a:p>
          <a:endParaRPr lang="en-US"/>
        </a:p>
      </dgm:t>
    </dgm:pt>
    <dgm:pt modelId="{76F0718C-FFBE-4016-99EE-9C672804DEA1}">
      <dgm:prSet/>
      <dgm:spPr>
        <a:solidFill>
          <a:srgbClr val="00B050"/>
        </a:solidFill>
      </dgm:spPr>
      <dgm:t>
        <a:bodyPr/>
        <a:lstStyle/>
        <a:p>
          <a:r>
            <a:rPr lang="en-US" b="1" dirty="0"/>
            <a:t>Orientation  &amp; Onboarding</a:t>
          </a:r>
        </a:p>
      </dgm:t>
    </dgm:pt>
    <dgm:pt modelId="{3057617A-0DAC-4A62-BD01-4C199C834D9B}" type="parTrans" cxnId="{5D0E0B07-4DA2-41B3-8065-E2E2CE95DE7E}">
      <dgm:prSet/>
      <dgm:spPr/>
      <dgm:t>
        <a:bodyPr/>
        <a:lstStyle/>
        <a:p>
          <a:endParaRPr lang="en-US"/>
        </a:p>
      </dgm:t>
    </dgm:pt>
    <dgm:pt modelId="{43D0F63F-E7D4-4A1A-8C4A-BEEE7866F9E9}" type="sibTrans" cxnId="{5D0E0B07-4DA2-41B3-8065-E2E2CE95DE7E}">
      <dgm:prSet/>
      <dgm:spPr/>
      <dgm:t>
        <a:bodyPr/>
        <a:lstStyle/>
        <a:p>
          <a:endParaRPr lang="en-US"/>
        </a:p>
      </dgm:t>
    </dgm:pt>
    <dgm:pt modelId="{AF43601D-71E0-42F5-A1AC-3EEC17C8462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Positions &amp; Career Paths</a:t>
          </a:r>
        </a:p>
      </dgm:t>
    </dgm:pt>
    <dgm:pt modelId="{8EE9CE5E-24EE-47EA-917A-56944D19985C}" type="parTrans" cxnId="{727688CB-725B-43D4-A19A-D42332D360B3}">
      <dgm:prSet/>
      <dgm:spPr/>
      <dgm:t>
        <a:bodyPr/>
        <a:lstStyle/>
        <a:p>
          <a:endParaRPr lang="en-US"/>
        </a:p>
      </dgm:t>
    </dgm:pt>
    <dgm:pt modelId="{F8DF29BD-A2B0-4C73-9A14-B992EE2C5F55}" type="sibTrans" cxnId="{727688CB-725B-43D4-A19A-D42332D360B3}">
      <dgm:prSet/>
      <dgm:spPr/>
      <dgm:t>
        <a:bodyPr/>
        <a:lstStyle/>
        <a:p>
          <a:endParaRPr lang="en-US"/>
        </a:p>
      </dgm:t>
    </dgm:pt>
    <dgm:pt modelId="{60E2285E-05B2-4F03-857D-D80AC1CF355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Goal Alignment &amp; Metrics</a:t>
          </a:r>
        </a:p>
      </dgm:t>
    </dgm:pt>
    <dgm:pt modelId="{AB3474CA-6B66-424E-B8DC-18186467AC84}" type="parTrans" cxnId="{94D99D0D-9A12-49DC-B376-B097A1DA2F58}">
      <dgm:prSet/>
      <dgm:spPr/>
      <dgm:t>
        <a:bodyPr/>
        <a:lstStyle/>
        <a:p>
          <a:endParaRPr lang="en-US"/>
        </a:p>
      </dgm:t>
    </dgm:pt>
    <dgm:pt modelId="{B879386F-0E39-4C95-A79C-52826FC10C31}" type="sibTrans" cxnId="{94D99D0D-9A12-49DC-B376-B097A1DA2F58}">
      <dgm:prSet/>
      <dgm:spPr/>
      <dgm:t>
        <a:bodyPr/>
        <a:lstStyle/>
        <a:p>
          <a:endParaRPr lang="en-US"/>
        </a:p>
      </dgm:t>
    </dgm:pt>
    <dgm:pt modelId="{7A1A2404-38FC-455B-988B-33D074123045}">
      <dgm:prSet/>
      <dgm:spPr>
        <a:solidFill>
          <a:srgbClr val="00B0F0"/>
        </a:solidFill>
      </dgm:spPr>
      <dgm:t>
        <a:bodyPr/>
        <a:lstStyle/>
        <a:p>
          <a:r>
            <a:rPr lang="en-US" b="1" dirty="0"/>
            <a:t>Succession &amp; Talent Review</a:t>
          </a:r>
        </a:p>
      </dgm:t>
    </dgm:pt>
    <dgm:pt modelId="{30A71F08-4807-4AAE-9F54-CA5EED4D04AA}" type="parTrans" cxnId="{FF7D0279-6155-4E59-9E91-32572438DD7F}">
      <dgm:prSet/>
      <dgm:spPr/>
      <dgm:t>
        <a:bodyPr/>
        <a:lstStyle/>
        <a:p>
          <a:endParaRPr lang="en-US"/>
        </a:p>
      </dgm:t>
    </dgm:pt>
    <dgm:pt modelId="{CBEDDBBE-846C-4FF9-9CC7-FD6893347D3E}" type="sibTrans" cxnId="{FF7D0279-6155-4E59-9E91-32572438DD7F}">
      <dgm:prSet/>
      <dgm:spPr/>
      <dgm:t>
        <a:bodyPr/>
        <a:lstStyle/>
        <a:p>
          <a:endParaRPr lang="en-US"/>
        </a:p>
      </dgm:t>
    </dgm:pt>
    <dgm:pt modelId="{B2E52D8B-26B2-45DB-A027-10CAF1A609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Performance Management</a:t>
          </a:r>
        </a:p>
      </dgm:t>
    </dgm:pt>
    <dgm:pt modelId="{CEA34D1C-038F-4E5A-A4F6-C9D3A329A387}" type="parTrans" cxnId="{83CADFAC-E4D5-49B2-8CA3-BB85FD7CDA40}">
      <dgm:prSet/>
      <dgm:spPr/>
      <dgm:t>
        <a:bodyPr/>
        <a:lstStyle/>
        <a:p>
          <a:endParaRPr lang="en-US"/>
        </a:p>
      </dgm:t>
    </dgm:pt>
    <dgm:pt modelId="{C3439F1F-20D5-4AD1-8F26-01815416695F}" type="sibTrans" cxnId="{83CADFAC-E4D5-49B2-8CA3-BB85FD7CDA40}">
      <dgm:prSet/>
      <dgm:spPr/>
      <dgm:t>
        <a:bodyPr/>
        <a:lstStyle/>
        <a:p>
          <a:endParaRPr lang="en-US"/>
        </a:p>
      </dgm:t>
    </dgm:pt>
    <dgm:pt modelId="{812B4F2A-8776-4EF1-93E2-12F5529587E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/>
            <a:t>Training &amp; Development</a:t>
          </a:r>
        </a:p>
      </dgm:t>
    </dgm:pt>
    <dgm:pt modelId="{7E5FA143-47F4-40CE-8CB6-3511DDE395DD}" type="parTrans" cxnId="{E2D23F11-EAC1-49D0-97B2-93BD478CB160}">
      <dgm:prSet/>
      <dgm:spPr/>
      <dgm:t>
        <a:bodyPr/>
        <a:lstStyle/>
        <a:p>
          <a:endParaRPr lang="en-US"/>
        </a:p>
      </dgm:t>
    </dgm:pt>
    <dgm:pt modelId="{1F18D0BF-9701-49C3-9FB4-B6888D6A0CE3}" type="sibTrans" cxnId="{E2D23F11-EAC1-49D0-97B2-93BD478CB160}">
      <dgm:prSet/>
      <dgm:spPr/>
      <dgm:t>
        <a:bodyPr/>
        <a:lstStyle/>
        <a:p>
          <a:endParaRPr lang="en-US"/>
        </a:p>
      </dgm:t>
    </dgm:pt>
    <dgm:pt modelId="{D2740E71-80C7-4F06-8F8A-157F11C32AE5}">
      <dgm:prSet/>
      <dgm:spPr>
        <a:solidFill>
          <a:srgbClr val="00B0F0"/>
        </a:solidFill>
      </dgm:spPr>
      <dgm:t>
        <a:bodyPr/>
        <a:lstStyle/>
        <a:p>
          <a:r>
            <a:rPr lang="en-US" b="1" dirty="0" err="1"/>
            <a:t>HiPo</a:t>
          </a:r>
          <a:r>
            <a:rPr lang="en-US" b="1" dirty="0"/>
            <a:t> ID &amp; Leadership Development</a:t>
          </a:r>
        </a:p>
      </dgm:t>
    </dgm:pt>
    <dgm:pt modelId="{3965FCAB-51A4-4E78-BE26-C2DABF191D70}" type="parTrans" cxnId="{0F67E776-1FF8-4B29-8646-73B8E0D58DAC}">
      <dgm:prSet/>
      <dgm:spPr/>
      <dgm:t>
        <a:bodyPr/>
        <a:lstStyle/>
        <a:p>
          <a:endParaRPr lang="en-US"/>
        </a:p>
      </dgm:t>
    </dgm:pt>
    <dgm:pt modelId="{8CB49010-6135-44B5-9308-7AC4F9E8D159}" type="sibTrans" cxnId="{0F67E776-1FF8-4B29-8646-73B8E0D58DAC}">
      <dgm:prSet/>
      <dgm:spPr/>
      <dgm:t>
        <a:bodyPr/>
        <a:lstStyle/>
        <a:p>
          <a:endParaRPr lang="en-US"/>
        </a:p>
      </dgm:t>
    </dgm:pt>
    <dgm:pt modelId="{42236D55-A339-4994-9043-58A8348BA98C}">
      <dgm:prSet/>
      <dgm:spPr>
        <a:solidFill>
          <a:srgbClr val="7030A0"/>
        </a:solidFill>
      </dgm:spPr>
      <dgm:t>
        <a:bodyPr/>
        <a:lstStyle/>
        <a:p>
          <a:r>
            <a:rPr lang="en-US" b="1" dirty="0"/>
            <a:t>Engagement</a:t>
          </a:r>
        </a:p>
      </dgm:t>
    </dgm:pt>
    <dgm:pt modelId="{E3DA6A33-D4A5-4776-9B8D-EEB9581EEAD6}" type="parTrans" cxnId="{C3575129-EDD7-4D16-A8DE-7FD92B6AC37F}">
      <dgm:prSet/>
      <dgm:spPr/>
      <dgm:t>
        <a:bodyPr/>
        <a:lstStyle/>
        <a:p>
          <a:endParaRPr lang="en-US"/>
        </a:p>
      </dgm:t>
    </dgm:pt>
    <dgm:pt modelId="{F61DCB4C-010B-4553-AA21-4D8DD49CFF9B}" type="sibTrans" cxnId="{C3575129-EDD7-4D16-A8DE-7FD92B6AC37F}">
      <dgm:prSet/>
      <dgm:spPr/>
      <dgm:t>
        <a:bodyPr/>
        <a:lstStyle/>
        <a:p>
          <a:endParaRPr lang="en-US"/>
        </a:p>
      </dgm:t>
    </dgm:pt>
    <dgm:pt modelId="{E0EA94D3-016B-4F14-8247-D04C92F9439A}">
      <dgm:prSet/>
      <dgm:spPr>
        <a:solidFill>
          <a:srgbClr val="7030A0"/>
        </a:solidFill>
      </dgm:spPr>
      <dgm:t>
        <a:bodyPr/>
        <a:lstStyle/>
        <a:p>
          <a:r>
            <a:rPr lang="en-US" b="1" dirty="0"/>
            <a:t>Retention</a:t>
          </a:r>
        </a:p>
      </dgm:t>
    </dgm:pt>
    <dgm:pt modelId="{D71B07EA-40F0-42A5-8FB6-535C625AD433}" type="parTrans" cxnId="{6802215A-F333-441E-89EA-21DB0AE16704}">
      <dgm:prSet/>
      <dgm:spPr/>
      <dgm:t>
        <a:bodyPr/>
        <a:lstStyle/>
        <a:p>
          <a:endParaRPr lang="en-US"/>
        </a:p>
      </dgm:t>
    </dgm:pt>
    <dgm:pt modelId="{03FB40CD-3D2B-4104-81FF-33D22EC21088}" type="sibTrans" cxnId="{6802215A-F333-441E-89EA-21DB0AE16704}">
      <dgm:prSet/>
      <dgm:spPr/>
      <dgm:t>
        <a:bodyPr/>
        <a:lstStyle/>
        <a:p>
          <a:endParaRPr lang="en-US"/>
        </a:p>
      </dgm:t>
    </dgm:pt>
    <dgm:pt modelId="{C96EC71B-5825-4B41-9F9C-CA2733FCFD80}" type="pres">
      <dgm:prSet presAssocID="{28336AC2-173F-48FC-B753-3801AC0A6F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6E842-604C-44D7-BD39-80B91C71AC4E}" type="pres">
      <dgm:prSet presAssocID="{25B6774D-C30E-4C8E-B8A2-2195B8CDCC3F}" presName="centerShape" presStyleLbl="node0" presStyleIdx="0" presStyleCnt="1"/>
      <dgm:spPr/>
      <dgm:t>
        <a:bodyPr/>
        <a:lstStyle/>
        <a:p>
          <a:endParaRPr lang="en-US"/>
        </a:p>
      </dgm:t>
    </dgm:pt>
    <dgm:pt modelId="{0518B87F-B16E-4DD2-8DFD-87E67F2E92EF}" type="pres">
      <dgm:prSet presAssocID="{17FBF2BA-C3ED-485D-9A21-1703EFDCC7EB}" presName="parTrans" presStyleLbl="sibTrans2D1" presStyleIdx="0" presStyleCnt="13"/>
      <dgm:spPr/>
      <dgm:t>
        <a:bodyPr/>
        <a:lstStyle/>
        <a:p>
          <a:endParaRPr lang="en-US"/>
        </a:p>
      </dgm:t>
    </dgm:pt>
    <dgm:pt modelId="{C2468959-CC7A-41CD-A09F-3CB0CE3A3C56}" type="pres">
      <dgm:prSet presAssocID="{17FBF2BA-C3ED-485D-9A21-1703EFDCC7EB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AD12AC7F-8ABA-4940-AD0D-65CF47528D00}" type="pres">
      <dgm:prSet presAssocID="{DA36BC8B-FD6D-4C1A-B690-BF78998C588D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EACD4-E0BF-4AE6-9358-CF15546CC92D}" type="pres">
      <dgm:prSet presAssocID="{C4D80120-3632-4A3F-AF9F-F5F41047ABEC}" presName="parTrans" presStyleLbl="sibTrans2D1" presStyleIdx="1" presStyleCnt="13"/>
      <dgm:spPr/>
      <dgm:t>
        <a:bodyPr/>
        <a:lstStyle/>
        <a:p>
          <a:endParaRPr lang="en-US"/>
        </a:p>
      </dgm:t>
    </dgm:pt>
    <dgm:pt modelId="{C3C9A7A1-A0A6-4AC2-A82F-6F2848CAC19B}" type="pres">
      <dgm:prSet presAssocID="{C4D80120-3632-4A3F-AF9F-F5F41047ABEC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36AD9157-188C-487B-B2A3-811349F231D4}" type="pres">
      <dgm:prSet presAssocID="{27FB56A3-A653-41AC-B7ED-1944B12E787B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257A-50C3-4DC7-9267-7B9501B9528E}" type="pres">
      <dgm:prSet presAssocID="{C467FE10-0C85-482A-A337-974061A66720}" presName="parTrans" presStyleLbl="sibTrans2D1" presStyleIdx="2" presStyleCnt="13"/>
      <dgm:spPr/>
      <dgm:t>
        <a:bodyPr/>
        <a:lstStyle/>
        <a:p>
          <a:endParaRPr lang="en-US"/>
        </a:p>
      </dgm:t>
    </dgm:pt>
    <dgm:pt modelId="{590355F9-B155-45B7-A243-7DE3287C9B99}" type="pres">
      <dgm:prSet presAssocID="{C467FE10-0C85-482A-A337-974061A66720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8C47FFDC-8270-4061-998D-F053CC024F41}" type="pres">
      <dgm:prSet presAssocID="{1365378B-4B39-4B75-98F0-72B62B878416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4FFC-7021-42F3-9731-F4983D2B5CB1}" type="pres">
      <dgm:prSet presAssocID="{9E937770-1078-4FAF-B02F-B08BF7079A3D}" presName="parTrans" presStyleLbl="sibTrans2D1" presStyleIdx="3" presStyleCnt="13"/>
      <dgm:spPr/>
      <dgm:t>
        <a:bodyPr/>
        <a:lstStyle/>
        <a:p>
          <a:endParaRPr lang="en-US"/>
        </a:p>
      </dgm:t>
    </dgm:pt>
    <dgm:pt modelId="{09A4CD89-859F-4F33-900B-6389188D17AD}" type="pres">
      <dgm:prSet presAssocID="{9E937770-1078-4FAF-B02F-B08BF7079A3D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2FCA1F26-4D97-4546-B61F-911B5B9887E3}" type="pres">
      <dgm:prSet presAssocID="{2174BC7F-B813-4655-ABAE-448D6A078BB2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5ED3C-99DC-4CFF-B08D-F595DBC8BA03}" type="pres">
      <dgm:prSet presAssocID="{3057617A-0DAC-4A62-BD01-4C199C834D9B}" presName="parTrans" presStyleLbl="sibTrans2D1" presStyleIdx="4" presStyleCnt="13"/>
      <dgm:spPr/>
      <dgm:t>
        <a:bodyPr/>
        <a:lstStyle/>
        <a:p>
          <a:endParaRPr lang="en-US"/>
        </a:p>
      </dgm:t>
    </dgm:pt>
    <dgm:pt modelId="{8E1559EF-F60A-496D-AA39-6A9FF834F962}" type="pres">
      <dgm:prSet presAssocID="{3057617A-0DAC-4A62-BD01-4C199C834D9B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47DF5CBE-DA2B-4D7D-86D0-31FEAD983E83}" type="pres">
      <dgm:prSet presAssocID="{76F0718C-FFBE-4016-99EE-9C672804DEA1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0B74B-C899-47CE-8337-BD8A608B8687}" type="pres">
      <dgm:prSet presAssocID="{8EE9CE5E-24EE-47EA-917A-56944D19985C}" presName="parTrans" presStyleLbl="sibTrans2D1" presStyleIdx="5" presStyleCnt="13"/>
      <dgm:spPr/>
      <dgm:t>
        <a:bodyPr/>
        <a:lstStyle/>
        <a:p>
          <a:endParaRPr lang="en-US"/>
        </a:p>
      </dgm:t>
    </dgm:pt>
    <dgm:pt modelId="{5D9EAAAF-A8C4-47B8-B05C-180313FA0BDF}" type="pres">
      <dgm:prSet presAssocID="{8EE9CE5E-24EE-47EA-917A-56944D19985C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4BFB3C5C-51C8-493D-A90C-BA79025699A8}" type="pres">
      <dgm:prSet presAssocID="{AF43601D-71E0-42F5-A1AC-3EEC17C8462E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DA253-7EFF-4D1C-9B31-46DF922DC366}" type="pres">
      <dgm:prSet presAssocID="{AB3474CA-6B66-424E-B8DC-18186467AC84}" presName="parTrans" presStyleLbl="sibTrans2D1" presStyleIdx="6" presStyleCnt="13"/>
      <dgm:spPr/>
      <dgm:t>
        <a:bodyPr/>
        <a:lstStyle/>
        <a:p>
          <a:endParaRPr lang="en-US"/>
        </a:p>
      </dgm:t>
    </dgm:pt>
    <dgm:pt modelId="{56DCADE6-68F9-4DF1-94FE-2BCCD0AF1E68}" type="pres">
      <dgm:prSet presAssocID="{AB3474CA-6B66-424E-B8DC-18186467AC84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50D2663C-485A-40B9-9C2E-35B2A95527B8}" type="pres">
      <dgm:prSet presAssocID="{60E2285E-05B2-4F03-857D-D80AC1CF3553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8AE1-8565-47BB-937B-E7C314735BE1}" type="pres">
      <dgm:prSet presAssocID="{30A71F08-4807-4AAE-9F54-CA5EED4D04AA}" presName="parTrans" presStyleLbl="sibTrans2D1" presStyleIdx="7" presStyleCnt="13"/>
      <dgm:spPr/>
      <dgm:t>
        <a:bodyPr/>
        <a:lstStyle/>
        <a:p>
          <a:endParaRPr lang="en-US"/>
        </a:p>
      </dgm:t>
    </dgm:pt>
    <dgm:pt modelId="{56F8A4DF-0382-484A-9D92-AAB7467F77BA}" type="pres">
      <dgm:prSet presAssocID="{30A71F08-4807-4AAE-9F54-CA5EED4D04AA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BA43F283-A129-48BC-ABF3-34109F5191F9}" type="pres">
      <dgm:prSet presAssocID="{7A1A2404-38FC-455B-988B-33D074123045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5FF7E-0365-48BA-81DC-56CCC20FC17F}" type="pres">
      <dgm:prSet presAssocID="{CEA34D1C-038F-4E5A-A4F6-C9D3A329A387}" presName="parTrans" presStyleLbl="sibTrans2D1" presStyleIdx="8" presStyleCnt="13"/>
      <dgm:spPr/>
      <dgm:t>
        <a:bodyPr/>
        <a:lstStyle/>
        <a:p>
          <a:endParaRPr lang="en-US"/>
        </a:p>
      </dgm:t>
    </dgm:pt>
    <dgm:pt modelId="{A599C632-31A1-435C-8110-824152BA0ECC}" type="pres">
      <dgm:prSet presAssocID="{CEA34D1C-038F-4E5A-A4F6-C9D3A329A387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A2705F9C-A71D-4044-B10D-7E7895860EF0}" type="pres">
      <dgm:prSet presAssocID="{B2E52D8B-26B2-45DB-A027-10CAF1A60989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F0D9-AC0F-45BE-B8A8-0C6836B0BC1C}" type="pres">
      <dgm:prSet presAssocID="{7E5FA143-47F4-40CE-8CB6-3511DDE395DD}" presName="parTrans" presStyleLbl="sibTrans2D1" presStyleIdx="9" presStyleCnt="13"/>
      <dgm:spPr/>
      <dgm:t>
        <a:bodyPr/>
        <a:lstStyle/>
        <a:p>
          <a:endParaRPr lang="en-US"/>
        </a:p>
      </dgm:t>
    </dgm:pt>
    <dgm:pt modelId="{370F063E-C6D7-40EE-A2DA-935995875368}" type="pres">
      <dgm:prSet presAssocID="{7E5FA143-47F4-40CE-8CB6-3511DDE395DD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F3FCB8F5-B41F-4174-A6C6-01CF83A880A4}" type="pres">
      <dgm:prSet presAssocID="{812B4F2A-8776-4EF1-93E2-12F5529587E5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D8429-B723-4CAE-9516-FB513C196AE3}" type="pres">
      <dgm:prSet presAssocID="{3965FCAB-51A4-4E78-BE26-C2DABF191D70}" presName="parTrans" presStyleLbl="sibTrans2D1" presStyleIdx="10" presStyleCnt="13"/>
      <dgm:spPr/>
      <dgm:t>
        <a:bodyPr/>
        <a:lstStyle/>
        <a:p>
          <a:endParaRPr lang="en-US"/>
        </a:p>
      </dgm:t>
    </dgm:pt>
    <dgm:pt modelId="{A876298A-41E4-48B2-94D2-4DD3547D633B}" type="pres">
      <dgm:prSet presAssocID="{3965FCAB-51A4-4E78-BE26-C2DABF191D70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2F803679-8D97-4170-A33F-A2824F41CAE7}" type="pres">
      <dgm:prSet presAssocID="{D2740E71-80C7-4F06-8F8A-157F11C32AE5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33629-5F85-4981-AAE0-9FDBC331D8CC}" type="pres">
      <dgm:prSet presAssocID="{E3DA6A33-D4A5-4776-9B8D-EEB9581EEAD6}" presName="parTrans" presStyleLbl="sibTrans2D1" presStyleIdx="11" presStyleCnt="13"/>
      <dgm:spPr/>
      <dgm:t>
        <a:bodyPr/>
        <a:lstStyle/>
        <a:p>
          <a:endParaRPr lang="en-US"/>
        </a:p>
      </dgm:t>
    </dgm:pt>
    <dgm:pt modelId="{054D1AF0-889C-4FA7-951D-7C868BAF115B}" type="pres">
      <dgm:prSet presAssocID="{E3DA6A33-D4A5-4776-9B8D-EEB9581EEAD6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EB9AF907-D9EF-43A1-A38D-3379468403EB}" type="pres">
      <dgm:prSet presAssocID="{42236D55-A339-4994-9043-58A8348BA98C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0D169-BE21-4CA4-A629-55732502EE20}" type="pres">
      <dgm:prSet presAssocID="{D71B07EA-40F0-42A5-8FB6-535C625AD433}" presName="parTrans" presStyleLbl="sibTrans2D1" presStyleIdx="12" presStyleCnt="13"/>
      <dgm:spPr/>
      <dgm:t>
        <a:bodyPr/>
        <a:lstStyle/>
        <a:p>
          <a:endParaRPr lang="en-US"/>
        </a:p>
      </dgm:t>
    </dgm:pt>
    <dgm:pt modelId="{FE477A87-E8F0-4728-B02D-44149520AEFE}" type="pres">
      <dgm:prSet presAssocID="{D71B07EA-40F0-42A5-8FB6-535C625AD433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C563C508-F3FD-4520-A10F-11C4FD34E70D}" type="pres">
      <dgm:prSet presAssocID="{E0EA94D3-016B-4F14-8247-D04C92F9439A}" presName="node" presStyleLbl="node1" presStyleIdx="12" presStyleCnt="13" custRadScaleRad="102683" custRadScaleInc="-9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7E776-1FF8-4B29-8646-73B8E0D58DAC}" srcId="{25B6774D-C30E-4C8E-B8A2-2195B8CDCC3F}" destId="{D2740E71-80C7-4F06-8F8A-157F11C32AE5}" srcOrd="10" destOrd="0" parTransId="{3965FCAB-51A4-4E78-BE26-C2DABF191D70}" sibTransId="{8CB49010-6135-44B5-9308-7AC4F9E8D159}"/>
    <dgm:cxn modelId="{801EE7E2-5A4E-4FC8-AA3A-ECD9BD7CC2D9}" type="presOf" srcId="{9E937770-1078-4FAF-B02F-B08BF7079A3D}" destId="{09A4CD89-859F-4F33-900B-6389188D17AD}" srcOrd="1" destOrd="0" presId="urn:microsoft.com/office/officeart/2005/8/layout/radial5"/>
    <dgm:cxn modelId="{0A873106-22DE-430E-8708-EEF3937CFDEA}" type="presOf" srcId="{AB3474CA-6B66-424E-B8DC-18186467AC84}" destId="{BCCDA253-7EFF-4D1C-9B31-46DF922DC366}" srcOrd="0" destOrd="0" presId="urn:microsoft.com/office/officeart/2005/8/layout/radial5"/>
    <dgm:cxn modelId="{CD7F0D62-14AF-4DBE-B5A3-4CD4ED4A4442}" type="presOf" srcId="{30A71F08-4807-4AAE-9F54-CA5EED4D04AA}" destId="{7EB98AE1-8565-47BB-937B-E7C314735BE1}" srcOrd="0" destOrd="0" presId="urn:microsoft.com/office/officeart/2005/8/layout/radial5"/>
    <dgm:cxn modelId="{94D99D0D-9A12-49DC-B376-B097A1DA2F58}" srcId="{25B6774D-C30E-4C8E-B8A2-2195B8CDCC3F}" destId="{60E2285E-05B2-4F03-857D-D80AC1CF3553}" srcOrd="6" destOrd="0" parTransId="{AB3474CA-6B66-424E-B8DC-18186467AC84}" sibTransId="{B879386F-0E39-4C95-A79C-52826FC10C31}"/>
    <dgm:cxn modelId="{E756D7CD-9896-4599-AD92-3B6E161127B4}" type="presOf" srcId="{C467FE10-0C85-482A-A337-974061A66720}" destId="{A5F5257A-50C3-4DC7-9267-7B9501B9528E}" srcOrd="0" destOrd="0" presId="urn:microsoft.com/office/officeart/2005/8/layout/radial5"/>
    <dgm:cxn modelId="{E07B9E15-BDC4-4880-A98F-C8D368A77EA2}" type="presOf" srcId="{2174BC7F-B813-4655-ABAE-448D6A078BB2}" destId="{2FCA1F26-4D97-4546-B61F-911B5B9887E3}" srcOrd="0" destOrd="0" presId="urn:microsoft.com/office/officeart/2005/8/layout/radial5"/>
    <dgm:cxn modelId="{F31773CB-48BA-42DD-BDF8-4C29DA662780}" type="presOf" srcId="{E3DA6A33-D4A5-4776-9B8D-EEB9581EEAD6}" destId="{054D1AF0-889C-4FA7-951D-7C868BAF115B}" srcOrd="1" destOrd="0" presId="urn:microsoft.com/office/officeart/2005/8/layout/radial5"/>
    <dgm:cxn modelId="{3FB293DA-0F8B-4EF8-B6E6-7006E08E91A5}" type="presOf" srcId="{7A1A2404-38FC-455B-988B-33D074123045}" destId="{BA43F283-A129-48BC-ABF3-34109F5191F9}" srcOrd="0" destOrd="0" presId="urn:microsoft.com/office/officeart/2005/8/layout/radial5"/>
    <dgm:cxn modelId="{19C1C3A5-0395-4C75-8D99-5CD9B226D0E2}" srcId="{25B6774D-C30E-4C8E-B8A2-2195B8CDCC3F}" destId="{DA36BC8B-FD6D-4C1A-B690-BF78998C588D}" srcOrd="0" destOrd="0" parTransId="{17FBF2BA-C3ED-485D-9A21-1703EFDCC7EB}" sibTransId="{A2CF0F23-B5D5-4CBC-BA31-CEA5DF00971D}"/>
    <dgm:cxn modelId="{46A520B0-F236-4A39-BDD0-DCD5EEA86238}" type="presOf" srcId="{30A71F08-4807-4AAE-9F54-CA5EED4D04AA}" destId="{56F8A4DF-0382-484A-9D92-AAB7467F77BA}" srcOrd="1" destOrd="0" presId="urn:microsoft.com/office/officeart/2005/8/layout/radial5"/>
    <dgm:cxn modelId="{83CADFAC-E4D5-49B2-8CA3-BB85FD7CDA40}" srcId="{25B6774D-C30E-4C8E-B8A2-2195B8CDCC3F}" destId="{B2E52D8B-26B2-45DB-A027-10CAF1A60989}" srcOrd="8" destOrd="0" parTransId="{CEA34D1C-038F-4E5A-A4F6-C9D3A329A387}" sibTransId="{C3439F1F-20D5-4AD1-8F26-01815416695F}"/>
    <dgm:cxn modelId="{A0657597-4E7A-4713-BEDE-268BD4DF3AA5}" type="presOf" srcId="{3965FCAB-51A4-4E78-BE26-C2DABF191D70}" destId="{A876298A-41E4-48B2-94D2-4DD3547D633B}" srcOrd="1" destOrd="0" presId="urn:microsoft.com/office/officeart/2005/8/layout/radial5"/>
    <dgm:cxn modelId="{A2A00922-C23C-4EC2-B21E-37E1A7B8F12D}" type="presOf" srcId="{E0EA94D3-016B-4F14-8247-D04C92F9439A}" destId="{C563C508-F3FD-4520-A10F-11C4FD34E70D}" srcOrd="0" destOrd="0" presId="urn:microsoft.com/office/officeart/2005/8/layout/radial5"/>
    <dgm:cxn modelId="{26AF5797-2C1A-488D-A45B-1D8D52BBC4EC}" type="presOf" srcId="{CEA34D1C-038F-4E5A-A4F6-C9D3A329A387}" destId="{8FF5FF7E-0365-48BA-81DC-56CCC20FC17F}" srcOrd="0" destOrd="0" presId="urn:microsoft.com/office/officeart/2005/8/layout/radial5"/>
    <dgm:cxn modelId="{8338DAAE-406F-4366-BB64-4E1A0FC9EB9B}" type="presOf" srcId="{812B4F2A-8776-4EF1-93E2-12F5529587E5}" destId="{F3FCB8F5-B41F-4174-A6C6-01CF83A880A4}" srcOrd="0" destOrd="0" presId="urn:microsoft.com/office/officeart/2005/8/layout/radial5"/>
    <dgm:cxn modelId="{E7AFE2AA-1FC2-4E5F-8104-6CDB8C699575}" type="presOf" srcId="{60E2285E-05B2-4F03-857D-D80AC1CF3553}" destId="{50D2663C-485A-40B9-9C2E-35B2A95527B8}" srcOrd="0" destOrd="0" presId="urn:microsoft.com/office/officeart/2005/8/layout/radial5"/>
    <dgm:cxn modelId="{5DEFF0BC-9D00-424D-8269-96F6D36E442C}" type="presOf" srcId="{E3DA6A33-D4A5-4776-9B8D-EEB9581EEAD6}" destId="{BB633629-5F85-4981-AAE0-9FDBC331D8CC}" srcOrd="0" destOrd="0" presId="urn:microsoft.com/office/officeart/2005/8/layout/radial5"/>
    <dgm:cxn modelId="{12AE71DA-D2F3-4218-93EC-4EA539E10A88}" srcId="{25B6774D-C30E-4C8E-B8A2-2195B8CDCC3F}" destId="{2174BC7F-B813-4655-ABAE-448D6A078BB2}" srcOrd="3" destOrd="0" parTransId="{9E937770-1078-4FAF-B02F-B08BF7079A3D}" sibTransId="{26AD7CB8-A0F1-47EC-8D0F-C085F3FD08EC}"/>
    <dgm:cxn modelId="{173D70F6-A967-4C86-9C4B-C9F1EBDFD333}" type="presOf" srcId="{B2E52D8B-26B2-45DB-A027-10CAF1A60989}" destId="{A2705F9C-A71D-4044-B10D-7E7895860EF0}" srcOrd="0" destOrd="0" presId="urn:microsoft.com/office/officeart/2005/8/layout/radial5"/>
    <dgm:cxn modelId="{B94B2BD7-00EC-494C-83DC-A415401BFB45}" type="presOf" srcId="{27FB56A3-A653-41AC-B7ED-1944B12E787B}" destId="{36AD9157-188C-487B-B2A3-811349F231D4}" srcOrd="0" destOrd="0" presId="urn:microsoft.com/office/officeart/2005/8/layout/radial5"/>
    <dgm:cxn modelId="{A45538B5-703C-4F96-BA42-66A9CFF9568C}" type="presOf" srcId="{C467FE10-0C85-482A-A337-974061A66720}" destId="{590355F9-B155-45B7-A243-7DE3287C9B99}" srcOrd="1" destOrd="0" presId="urn:microsoft.com/office/officeart/2005/8/layout/radial5"/>
    <dgm:cxn modelId="{C854ABEF-CA42-46A9-94C6-C379AA214779}" type="presOf" srcId="{C4D80120-3632-4A3F-AF9F-F5F41047ABEC}" destId="{C3C9A7A1-A0A6-4AC2-A82F-6F2848CAC19B}" srcOrd="1" destOrd="0" presId="urn:microsoft.com/office/officeart/2005/8/layout/radial5"/>
    <dgm:cxn modelId="{5D0E0B07-4DA2-41B3-8065-E2E2CE95DE7E}" srcId="{25B6774D-C30E-4C8E-B8A2-2195B8CDCC3F}" destId="{76F0718C-FFBE-4016-99EE-9C672804DEA1}" srcOrd="4" destOrd="0" parTransId="{3057617A-0DAC-4A62-BD01-4C199C834D9B}" sibTransId="{43D0F63F-E7D4-4A1A-8C4A-BEEE7866F9E9}"/>
    <dgm:cxn modelId="{1FF657D7-616C-4F43-AE0D-936D72006506}" type="presOf" srcId="{AB3474CA-6B66-424E-B8DC-18186467AC84}" destId="{56DCADE6-68F9-4DF1-94FE-2BCCD0AF1E68}" srcOrd="1" destOrd="0" presId="urn:microsoft.com/office/officeart/2005/8/layout/radial5"/>
    <dgm:cxn modelId="{E50D532A-A692-41B3-9794-DD840F547F73}" type="presOf" srcId="{25B6774D-C30E-4C8E-B8A2-2195B8CDCC3F}" destId="{EB16E842-604C-44D7-BD39-80B91C71AC4E}" srcOrd="0" destOrd="0" presId="urn:microsoft.com/office/officeart/2005/8/layout/radial5"/>
    <dgm:cxn modelId="{DEBCAD64-7C16-487D-B5D7-F61C93ABEDAA}" srcId="{28336AC2-173F-48FC-B753-3801AC0A6FD2}" destId="{25B6774D-C30E-4C8E-B8A2-2195B8CDCC3F}" srcOrd="0" destOrd="0" parTransId="{275E5DC1-63F9-483F-9982-3F3307D8BBA8}" sibTransId="{5BB772E0-1BD4-434F-8DF3-52A60C05F0E1}"/>
    <dgm:cxn modelId="{727688CB-725B-43D4-A19A-D42332D360B3}" srcId="{25B6774D-C30E-4C8E-B8A2-2195B8CDCC3F}" destId="{AF43601D-71E0-42F5-A1AC-3EEC17C8462E}" srcOrd="5" destOrd="0" parTransId="{8EE9CE5E-24EE-47EA-917A-56944D19985C}" sibTransId="{F8DF29BD-A2B0-4C73-9A14-B992EE2C5F55}"/>
    <dgm:cxn modelId="{9707C8A3-CA51-4393-A823-D49F1BD4598A}" type="presOf" srcId="{8EE9CE5E-24EE-47EA-917A-56944D19985C}" destId="{5D9EAAAF-A8C4-47B8-B05C-180313FA0BDF}" srcOrd="1" destOrd="0" presId="urn:microsoft.com/office/officeart/2005/8/layout/radial5"/>
    <dgm:cxn modelId="{A1D3F03D-B4FE-4807-91F5-B71D1B97E596}" type="presOf" srcId="{3965FCAB-51A4-4E78-BE26-C2DABF191D70}" destId="{FC4D8429-B723-4CAE-9516-FB513C196AE3}" srcOrd="0" destOrd="0" presId="urn:microsoft.com/office/officeart/2005/8/layout/radial5"/>
    <dgm:cxn modelId="{FF7D0279-6155-4E59-9E91-32572438DD7F}" srcId="{25B6774D-C30E-4C8E-B8A2-2195B8CDCC3F}" destId="{7A1A2404-38FC-455B-988B-33D074123045}" srcOrd="7" destOrd="0" parTransId="{30A71F08-4807-4AAE-9F54-CA5EED4D04AA}" sibTransId="{CBEDDBBE-846C-4FF9-9CC7-FD6893347D3E}"/>
    <dgm:cxn modelId="{6802215A-F333-441E-89EA-21DB0AE16704}" srcId="{25B6774D-C30E-4C8E-B8A2-2195B8CDCC3F}" destId="{E0EA94D3-016B-4F14-8247-D04C92F9439A}" srcOrd="12" destOrd="0" parTransId="{D71B07EA-40F0-42A5-8FB6-535C625AD433}" sibTransId="{03FB40CD-3D2B-4104-81FF-33D22EC21088}"/>
    <dgm:cxn modelId="{B17D7FE7-CE6E-4BDF-A9B6-0E2DAF63E603}" type="presOf" srcId="{3057617A-0DAC-4A62-BD01-4C199C834D9B}" destId="{8E1559EF-F60A-496D-AA39-6A9FF834F962}" srcOrd="1" destOrd="0" presId="urn:microsoft.com/office/officeart/2005/8/layout/radial5"/>
    <dgm:cxn modelId="{93A6C790-D2A4-4EC0-97AB-B7A849B091FF}" type="presOf" srcId="{42236D55-A339-4994-9043-58A8348BA98C}" destId="{EB9AF907-D9EF-43A1-A38D-3379468403EB}" srcOrd="0" destOrd="0" presId="urn:microsoft.com/office/officeart/2005/8/layout/radial5"/>
    <dgm:cxn modelId="{79CAEAC3-F6D0-401C-BE7D-74DCFB55CB69}" type="presOf" srcId="{28336AC2-173F-48FC-B753-3801AC0A6FD2}" destId="{C96EC71B-5825-4B41-9F9C-CA2733FCFD80}" srcOrd="0" destOrd="0" presId="urn:microsoft.com/office/officeart/2005/8/layout/radial5"/>
    <dgm:cxn modelId="{42DB9466-E9CE-4477-AFFA-E9403EBE0328}" type="presOf" srcId="{D2740E71-80C7-4F06-8F8A-157F11C32AE5}" destId="{2F803679-8D97-4170-A33F-A2824F41CAE7}" srcOrd="0" destOrd="0" presId="urn:microsoft.com/office/officeart/2005/8/layout/radial5"/>
    <dgm:cxn modelId="{C3575129-EDD7-4D16-A8DE-7FD92B6AC37F}" srcId="{25B6774D-C30E-4C8E-B8A2-2195B8CDCC3F}" destId="{42236D55-A339-4994-9043-58A8348BA98C}" srcOrd="11" destOrd="0" parTransId="{E3DA6A33-D4A5-4776-9B8D-EEB9581EEAD6}" sibTransId="{F61DCB4C-010B-4553-AA21-4D8DD49CFF9B}"/>
    <dgm:cxn modelId="{D0941A6A-78FC-49A4-A7BC-D2E75248559C}" type="presOf" srcId="{1365378B-4B39-4B75-98F0-72B62B878416}" destId="{8C47FFDC-8270-4061-998D-F053CC024F41}" srcOrd="0" destOrd="0" presId="urn:microsoft.com/office/officeart/2005/8/layout/radial5"/>
    <dgm:cxn modelId="{F69866AB-6D60-4DC3-8ECC-D03369B9BEAF}" type="presOf" srcId="{D71B07EA-40F0-42A5-8FB6-535C625AD433}" destId="{FE477A87-E8F0-4728-B02D-44149520AEFE}" srcOrd="1" destOrd="0" presId="urn:microsoft.com/office/officeart/2005/8/layout/radial5"/>
    <dgm:cxn modelId="{DD6D7C10-848C-4AD0-BC8F-BCD83149A2C7}" type="presOf" srcId="{D71B07EA-40F0-42A5-8FB6-535C625AD433}" destId="{5430D169-BE21-4CA4-A629-55732502EE20}" srcOrd="0" destOrd="0" presId="urn:microsoft.com/office/officeart/2005/8/layout/radial5"/>
    <dgm:cxn modelId="{5A3E9F0D-DB94-4AB0-BEED-7E5010DA4840}" type="presOf" srcId="{C4D80120-3632-4A3F-AF9F-F5F41047ABEC}" destId="{079EACD4-E0BF-4AE6-9358-CF15546CC92D}" srcOrd="0" destOrd="0" presId="urn:microsoft.com/office/officeart/2005/8/layout/radial5"/>
    <dgm:cxn modelId="{38948036-5076-4524-A089-503195251EEB}" srcId="{25B6774D-C30E-4C8E-B8A2-2195B8CDCC3F}" destId="{27FB56A3-A653-41AC-B7ED-1944B12E787B}" srcOrd="1" destOrd="0" parTransId="{C4D80120-3632-4A3F-AF9F-F5F41047ABEC}" sibTransId="{FEB7AE9D-A717-4495-90A1-E1E93BD6938C}"/>
    <dgm:cxn modelId="{AD896024-0984-4C05-92EF-06E7C3639B0F}" type="presOf" srcId="{8EE9CE5E-24EE-47EA-917A-56944D19985C}" destId="{7810B74B-C899-47CE-8337-BD8A608B8687}" srcOrd="0" destOrd="0" presId="urn:microsoft.com/office/officeart/2005/8/layout/radial5"/>
    <dgm:cxn modelId="{D4223949-1233-4A8C-B8A1-FDD7064F078D}" srcId="{25B6774D-C30E-4C8E-B8A2-2195B8CDCC3F}" destId="{1365378B-4B39-4B75-98F0-72B62B878416}" srcOrd="2" destOrd="0" parTransId="{C467FE10-0C85-482A-A337-974061A66720}" sibTransId="{24F685E2-E7A4-4FAB-92D6-769C3823BD84}"/>
    <dgm:cxn modelId="{98DEF3D4-1132-4F03-BB84-0329130C3F71}" type="presOf" srcId="{7E5FA143-47F4-40CE-8CB6-3511DDE395DD}" destId="{F7E6F0D9-AC0F-45BE-B8A8-0C6836B0BC1C}" srcOrd="0" destOrd="0" presId="urn:microsoft.com/office/officeart/2005/8/layout/radial5"/>
    <dgm:cxn modelId="{EA2D00B2-F424-460D-A740-04E3020E5DFA}" type="presOf" srcId="{CEA34D1C-038F-4E5A-A4F6-C9D3A329A387}" destId="{A599C632-31A1-435C-8110-824152BA0ECC}" srcOrd="1" destOrd="0" presId="urn:microsoft.com/office/officeart/2005/8/layout/radial5"/>
    <dgm:cxn modelId="{BDC44C67-D36C-4252-9BA5-5BB698E05A23}" type="presOf" srcId="{7E5FA143-47F4-40CE-8CB6-3511DDE395DD}" destId="{370F063E-C6D7-40EE-A2DA-935995875368}" srcOrd="1" destOrd="0" presId="urn:microsoft.com/office/officeart/2005/8/layout/radial5"/>
    <dgm:cxn modelId="{41375568-BD82-448C-944A-276B75F28120}" type="presOf" srcId="{76F0718C-FFBE-4016-99EE-9C672804DEA1}" destId="{47DF5CBE-DA2B-4D7D-86D0-31FEAD983E83}" srcOrd="0" destOrd="0" presId="urn:microsoft.com/office/officeart/2005/8/layout/radial5"/>
    <dgm:cxn modelId="{B328ADCD-1125-49E4-A682-05DBA7B05386}" type="presOf" srcId="{9E937770-1078-4FAF-B02F-B08BF7079A3D}" destId="{F90D4FFC-7021-42F3-9731-F4983D2B5CB1}" srcOrd="0" destOrd="0" presId="urn:microsoft.com/office/officeart/2005/8/layout/radial5"/>
    <dgm:cxn modelId="{E2D23F11-EAC1-49D0-97B2-93BD478CB160}" srcId="{25B6774D-C30E-4C8E-B8A2-2195B8CDCC3F}" destId="{812B4F2A-8776-4EF1-93E2-12F5529587E5}" srcOrd="9" destOrd="0" parTransId="{7E5FA143-47F4-40CE-8CB6-3511DDE395DD}" sibTransId="{1F18D0BF-9701-49C3-9FB4-B6888D6A0CE3}"/>
    <dgm:cxn modelId="{C77C9160-7281-4C22-B5CA-D8431DEE5363}" type="presOf" srcId="{DA36BC8B-FD6D-4C1A-B690-BF78998C588D}" destId="{AD12AC7F-8ABA-4940-AD0D-65CF47528D00}" srcOrd="0" destOrd="0" presId="urn:microsoft.com/office/officeart/2005/8/layout/radial5"/>
    <dgm:cxn modelId="{64FEE8F6-9F9B-4820-A499-BD6BF778455F}" type="presOf" srcId="{3057617A-0DAC-4A62-BD01-4C199C834D9B}" destId="{D6D5ED3C-99DC-4CFF-B08D-F595DBC8BA03}" srcOrd="0" destOrd="0" presId="urn:microsoft.com/office/officeart/2005/8/layout/radial5"/>
    <dgm:cxn modelId="{330748F6-FCC4-49DE-AED2-2BAE8CF79296}" type="presOf" srcId="{AF43601D-71E0-42F5-A1AC-3EEC17C8462E}" destId="{4BFB3C5C-51C8-493D-A90C-BA79025699A8}" srcOrd="0" destOrd="0" presId="urn:microsoft.com/office/officeart/2005/8/layout/radial5"/>
    <dgm:cxn modelId="{773A61BB-F542-4099-A824-070D001B0F31}" type="presOf" srcId="{17FBF2BA-C3ED-485D-9A21-1703EFDCC7EB}" destId="{C2468959-CC7A-41CD-A09F-3CB0CE3A3C56}" srcOrd="1" destOrd="0" presId="urn:microsoft.com/office/officeart/2005/8/layout/radial5"/>
    <dgm:cxn modelId="{A7820F17-0BD0-4841-8BBF-E6FD698A0E09}" type="presOf" srcId="{17FBF2BA-C3ED-485D-9A21-1703EFDCC7EB}" destId="{0518B87F-B16E-4DD2-8DFD-87E67F2E92EF}" srcOrd="0" destOrd="0" presId="urn:microsoft.com/office/officeart/2005/8/layout/radial5"/>
    <dgm:cxn modelId="{9883254D-91B4-48C4-A6E0-933B531DA2D0}" type="presParOf" srcId="{C96EC71B-5825-4B41-9F9C-CA2733FCFD80}" destId="{EB16E842-604C-44D7-BD39-80B91C71AC4E}" srcOrd="0" destOrd="0" presId="urn:microsoft.com/office/officeart/2005/8/layout/radial5"/>
    <dgm:cxn modelId="{5EBAF6EA-59D1-4EE2-B8AF-B39E81488F1E}" type="presParOf" srcId="{C96EC71B-5825-4B41-9F9C-CA2733FCFD80}" destId="{0518B87F-B16E-4DD2-8DFD-87E67F2E92EF}" srcOrd="1" destOrd="0" presId="urn:microsoft.com/office/officeart/2005/8/layout/radial5"/>
    <dgm:cxn modelId="{C51E167F-0B62-4747-A92C-3A0B51ACA5FC}" type="presParOf" srcId="{0518B87F-B16E-4DD2-8DFD-87E67F2E92EF}" destId="{C2468959-CC7A-41CD-A09F-3CB0CE3A3C56}" srcOrd="0" destOrd="0" presId="urn:microsoft.com/office/officeart/2005/8/layout/radial5"/>
    <dgm:cxn modelId="{5BC79B49-2F61-499C-8E95-265A9B350707}" type="presParOf" srcId="{C96EC71B-5825-4B41-9F9C-CA2733FCFD80}" destId="{AD12AC7F-8ABA-4940-AD0D-65CF47528D00}" srcOrd="2" destOrd="0" presId="urn:microsoft.com/office/officeart/2005/8/layout/radial5"/>
    <dgm:cxn modelId="{1176ECED-28C4-4895-97DF-4C784EC11996}" type="presParOf" srcId="{C96EC71B-5825-4B41-9F9C-CA2733FCFD80}" destId="{079EACD4-E0BF-4AE6-9358-CF15546CC92D}" srcOrd="3" destOrd="0" presId="urn:microsoft.com/office/officeart/2005/8/layout/radial5"/>
    <dgm:cxn modelId="{004158CA-0EE0-47E0-A3B9-2F208A1FD0AF}" type="presParOf" srcId="{079EACD4-E0BF-4AE6-9358-CF15546CC92D}" destId="{C3C9A7A1-A0A6-4AC2-A82F-6F2848CAC19B}" srcOrd="0" destOrd="0" presId="urn:microsoft.com/office/officeart/2005/8/layout/radial5"/>
    <dgm:cxn modelId="{A775D1DE-DC49-4230-A4A6-274600398B08}" type="presParOf" srcId="{C96EC71B-5825-4B41-9F9C-CA2733FCFD80}" destId="{36AD9157-188C-487B-B2A3-811349F231D4}" srcOrd="4" destOrd="0" presId="urn:microsoft.com/office/officeart/2005/8/layout/radial5"/>
    <dgm:cxn modelId="{A96E9F1D-9195-4FC9-9AB2-DD6F3FD64806}" type="presParOf" srcId="{C96EC71B-5825-4B41-9F9C-CA2733FCFD80}" destId="{A5F5257A-50C3-4DC7-9267-7B9501B9528E}" srcOrd="5" destOrd="0" presId="urn:microsoft.com/office/officeart/2005/8/layout/radial5"/>
    <dgm:cxn modelId="{F1A47451-F898-4A7F-8AEA-4708579A7AF1}" type="presParOf" srcId="{A5F5257A-50C3-4DC7-9267-7B9501B9528E}" destId="{590355F9-B155-45B7-A243-7DE3287C9B99}" srcOrd="0" destOrd="0" presId="urn:microsoft.com/office/officeart/2005/8/layout/radial5"/>
    <dgm:cxn modelId="{903C711E-D61C-4A12-B3DD-AEB43C037CD0}" type="presParOf" srcId="{C96EC71B-5825-4B41-9F9C-CA2733FCFD80}" destId="{8C47FFDC-8270-4061-998D-F053CC024F41}" srcOrd="6" destOrd="0" presId="urn:microsoft.com/office/officeart/2005/8/layout/radial5"/>
    <dgm:cxn modelId="{9FE28496-5650-44E5-A5C1-F940C31DAC3A}" type="presParOf" srcId="{C96EC71B-5825-4B41-9F9C-CA2733FCFD80}" destId="{F90D4FFC-7021-42F3-9731-F4983D2B5CB1}" srcOrd="7" destOrd="0" presId="urn:microsoft.com/office/officeart/2005/8/layout/radial5"/>
    <dgm:cxn modelId="{0C6B440D-BA16-4F13-AD9C-CE496BEC7BF2}" type="presParOf" srcId="{F90D4FFC-7021-42F3-9731-F4983D2B5CB1}" destId="{09A4CD89-859F-4F33-900B-6389188D17AD}" srcOrd="0" destOrd="0" presId="urn:microsoft.com/office/officeart/2005/8/layout/radial5"/>
    <dgm:cxn modelId="{82C5ACA9-C0C4-4345-A037-AD1C4C8D57EA}" type="presParOf" srcId="{C96EC71B-5825-4B41-9F9C-CA2733FCFD80}" destId="{2FCA1F26-4D97-4546-B61F-911B5B9887E3}" srcOrd="8" destOrd="0" presId="urn:microsoft.com/office/officeart/2005/8/layout/radial5"/>
    <dgm:cxn modelId="{E8050268-936F-4929-9D05-96E81742B727}" type="presParOf" srcId="{C96EC71B-5825-4B41-9F9C-CA2733FCFD80}" destId="{D6D5ED3C-99DC-4CFF-B08D-F595DBC8BA03}" srcOrd="9" destOrd="0" presId="urn:microsoft.com/office/officeart/2005/8/layout/radial5"/>
    <dgm:cxn modelId="{15AE1EF0-C5FA-40D8-877C-0231CE776495}" type="presParOf" srcId="{D6D5ED3C-99DC-4CFF-B08D-F595DBC8BA03}" destId="{8E1559EF-F60A-496D-AA39-6A9FF834F962}" srcOrd="0" destOrd="0" presId="urn:microsoft.com/office/officeart/2005/8/layout/radial5"/>
    <dgm:cxn modelId="{B7039F76-BB37-4ABE-AA2D-D8F7B79AC052}" type="presParOf" srcId="{C96EC71B-5825-4B41-9F9C-CA2733FCFD80}" destId="{47DF5CBE-DA2B-4D7D-86D0-31FEAD983E83}" srcOrd="10" destOrd="0" presId="urn:microsoft.com/office/officeart/2005/8/layout/radial5"/>
    <dgm:cxn modelId="{0BF2BB36-D27C-4234-B998-A84398FB3C0C}" type="presParOf" srcId="{C96EC71B-5825-4B41-9F9C-CA2733FCFD80}" destId="{7810B74B-C899-47CE-8337-BD8A608B8687}" srcOrd="11" destOrd="0" presId="urn:microsoft.com/office/officeart/2005/8/layout/radial5"/>
    <dgm:cxn modelId="{5E0B53B4-94D4-4832-81EF-35D22FEABEDB}" type="presParOf" srcId="{7810B74B-C899-47CE-8337-BD8A608B8687}" destId="{5D9EAAAF-A8C4-47B8-B05C-180313FA0BDF}" srcOrd="0" destOrd="0" presId="urn:microsoft.com/office/officeart/2005/8/layout/radial5"/>
    <dgm:cxn modelId="{4BA67EBD-3584-4C72-88EA-E1D3915870B5}" type="presParOf" srcId="{C96EC71B-5825-4B41-9F9C-CA2733FCFD80}" destId="{4BFB3C5C-51C8-493D-A90C-BA79025699A8}" srcOrd="12" destOrd="0" presId="urn:microsoft.com/office/officeart/2005/8/layout/radial5"/>
    <dgm:cxn modelId="{E029B5F5-DA5B-470F-97DD-D89CD1191F95}" type="presParOf" srcId="{C96EC71B-5825-4B41-9F9C-CA2733FCFD80}" destId="{BCCDA253-7EFF-4D1C-9B31-46DF922DC366}" srcOrd="13" destOrd="0" presId="urn:microsoft.com/office/officeart/2005/8/layout/radial5"/>
    <dgm:cxn modelId="{BCC9B03F-42E4-406B-9F14-18883DD6618E}" type="presParOf" srcId="{BCCDA253-7EFF-4D1C-9B31-46DF922DC366}" destId="{56DCADE6-68F9-4DF1-94FE-2BCCD0AF1E68}" srcOrd="0" destOrd="0" presId="urn:microsoft.com/office/officeart/2005/8/layout/radial5"/>
    <dgm:cxn modelId="{70C190FA-C1DB-4AC7-AB27-91216101FA4F}" type="presParOf" srcId="{C96EC71B-5825-4B41-9F9C-CA2733FCFD80}" destId="{50D2663C-485A-40B9-9C2E-35B2A95527B8}" srcOrd="14" destOrd="0" presId="urn:microsoft.com/office/officeart/2005/8/layout/radial5"/>
    <dgm:cxn modelId="{3B491CB7-3A2A-4C6E-A326-361F8950C51F}" type="presParOf" srcId="{C96EC71B-5825-4B41-9F9C-CA2733FCFD80}" destId="{7EB98AE1-8565-47BB-937B-E7C314735BE1}" srcOrd="15" destOrd="0" presId="urn:microsoft.com/office/officeart/2005/8/layout/radial5"/>
    <dgm:cxn modelId="{D4AECA71-FA90-494F-A27B-968B3C3709EE}" type="presParOf" srcId="{7EB98AE1-8565-47BB-937B-E7C314735BE1}" destId="{56F8A4DF-0382-484A-9D92-AAB7467F77BA}" srcOrd="0" destOrd="0" presId="urn:microsoft.com/office/officeart/2005/8/layout/radial5"/>
    <dgm:cxn modelId="{6A492F6A-E58D-45DE-B67C-F43DE4DD7145}" type="presParOf" srcId="{C96EC71B-5825-4B41-9F9C-CA2733FCFD80}" destId="{BA43F283-A129-48BC-ABF3-34109F5191F9}" srcOrd="16" destOrd="0" presId="urn:microsoft.com/office/officeart/2005/8/layout/radial5"/>
    <dgm:cxn modelId="{0ABA2B0F-9B37-4C77-B5FC-3DBCE9A63A83}" type="presParOf" srcId="{C96EC71B-5825-4B41-9F9C-CA2733FCFD80}" destId="{8FF5FF7E-0365-48BA-81DC-56CCC20FC17F}" srcOrd="17" destOrd="0" presId="urn:microsoft.com/office/officeart/2005/8/layout/radial5"/>
    <dgm:cxn modelId="{372A6B6A-0AF2-4B17-9434-91757C4AAF19}" type="presParOf" srcId="{8FF5FF7E-0365-48BA-81DC-56CCC20FC17F}" destId="{A599C632-31A1-435C-8110-824152BA0ECC}" srcOrd="0" destOrd="0" presId="urn:microsoft.com/office/officeart/2005/8/layout/radial5"/>
    <dgm:cxn modelId="{E01F6E81-D6F0-471A-9950-234870AC8C2E}" type="presParOf" srcId="{C96EC71B-5825-4B41-9F9C-CA2733FCFD80}" destId="{A2705F9C-A71D-4044-B10D-7E7895860EF0}" srcOrd="18" destOrd="0" presId="urn:microsoft.com/office/officeart/2005/8/layout/radial5"/>
    <dgm:cxn modelId="{95220144-9F85-40D1-838B-F56D679C4D52}" type="presParOf" srcId="{C96EC71B-5825-4B41-9F9C-CA2733FCFD80}" destId="{F7E6F0D9-AC0F-45BE-B8A8-0C6836B0BC1C}" srcOrd="19" destOrd="0" presId="urn:microsoft.com/office/officeart/2005/8/layout/radial5"/>
    <dgm:cxn modelId="{28ECD683-0CA6-484C-A7EE-2B510FA2D8E3}" type="presParOf" srcId="{F7E6F0D9-AC0F-45BE-B8A8-0C6836B0BC1C}" destId="{370F063E-C6D7-40EE-A2DA-935995875368}" srcOrd="0" destOrd="0" presId="urn:microsoft.com/office/officeart/2005/8/layout/radial5"/>
    <dgm:cxn modelId="{4F566223-685D-431B-8C28-0287A93A8D18}" type="presParOf" srcId="{C96EC71B-5825-4B41-9F9C-CA2733FCFD80}" destId="{F3FCB8F5-B41F-4174-A6C6-01CF83A880A4}" srcOrd="20" destOrd="0" presId="urn:microsoft.com/office/officeart/2005/8/layout/radial5"/>
    <dgm:cxn modelId="{EDE6E9C8-D41C-40B6-A657-D0A7272EDC46}" type="presParOf" srcId="{C96EC71B-5825-4B41-9F9C-CA2733FCFD80}" destId="{FC4D8429-B723-4CAE-9516-FB513C196AE3}" srcOrd="21" destOrd="0" presId="urn:microsoft.com/office/officeart/2005/8/layout/radial5"/>
    <dgm:cxn modelId="{243062D3-FEE5-4B3F-9BBC-DBF38A7F6C13}" type="presParOf" srcId="{FC4D8429-B723-4CAE-9516-FB513C196AE3}" destId="{A876298A-41E4-48B2-94D2-4DD3547D633B}" srcOrd="0" destOrd="0" presId="urn:microsoft.com/office/officeart/2005/8/layout/radial5"/>
    <dgm:cxn modelId="{E198E59C-3803-4F02-AEF1-F8EBDFFEA4C3}" type="presParOf" srcId="{C96EC71B-5825-4B41-9F9C-CA2733FCFD80}" destId="{2F803679-8D97-4170-A33F-A2824F41CAE7}" srcOrd="22" destOrd="0" presId="urn:microsoft.com/office/officeart/2005/8/layout/radial5"/>
    <dgm:cxn modelId="{3583B583-116A-455B-9DCD-42F5B86611EB}" type="presParOf" srcId="{C96EC71B-5825-4B41-9F9C-CA2733FCFD80}" destId="{BB633629-5F85-4981-AAE0-9FDBC331D8CC}" srcOrd="23" destOrd="0" presId="urn:microsoft.com/office/officeart/2005/8/layout/radial5"/>
    <dgm:cxn modelId="{5C068169-FF7E-4E37-8BF1-9DC864A0CED4}" type="presParOf" srcId="{BB633629-5F85-4981-AAE0-9FDBC331D8CC}" destId="{054D1AF0-889C-4FA7-951D-7C868BAF115B}" srcOrd="0" destOrd="0" presId="urn:microsoft.com/office/officeart/2005/8/layout/radial5"/>
    <dgm:cxn modelId="{F854EF9B-07E8-4ACB-9DB7-EF6115745E48}" type="presParOf" srcId="{C96EC71B-5825-4B41-9F9C-CA2733FCFD80}" destId="{EB9AF907-D9EF-43A1-A38D-3379468403EB}" srcOrd="24" destOrd="0" presId="urn:microsoft.com/office/officeart/2005/8/layout/radial5"/>
    <dgm:cxn modelId="{20628E6A-63EB-4CD1-BABB-85603BC8F20A}" type="presParOf" srcId="{C96EC71B-5825-4B41-9F9C-CA2733FCFD80}" destId="{5430D169-BE21-4CA4-A629-55732502EE20}" srcOrd="25" destOrd="0" presId="urn:microsoft.com/office/officeart/2005/8/layout/radial5"/>
    <dgm:cxn modelId="{E9366B38-4512-414D-868F-AEEEA02C38C1}" type="presParOf" srcId="{5430D169-BE21-4CA4-A629-55732502EE20}" destId="{FE477A87-E8F0-4728-B02D-44149520AEFE}" srcOrd="0" destOrd="0" presId="urn:microsoft.com/office/officeart/2005/8/layout/radial5"/>
    <dgm:cxn modelId="{7E89E39C-4A8C-499D-9E63-0447A72F21DB}" type="presParOf" srcId="{C96EC71B-5825-4B41-9F9C-CA2733FCFD80}" destId="{C563C508-F3FD-4520-A10F-11C4FD34E70D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92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8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08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3:50</a:t>
            </a:r>
          </a:p>
        </p:txBody>
      </p:sp>
    </p:spTree>
    <p:extLst>
      <p:ext uri="{BB962C8B-B14F-4D97-AF65-F5344CB8AC3E}">
        <p14:creationId xmlns:p14="http://schemas.microsoft.com/office/powerpoint/2010/main" val="359942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98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FEC0EEAD-B132-4D32-B194-93F2C23946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3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3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1454150"/>
            <a:ext cx="8520600" cy="134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65700" y="4815623"/>
            <a:ext cx="531600" cy="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>
                <a:solidFill>
                  <a:srgbClr val="FFFFFF"/>
                </a:solidFill>
              </a:defRPr>
            </a:lvl1pPr>
            <a:lvl2pPr lvl="1">
              <a:buNone/>
              <a:defRPr b="1">
                <a:solidFill>
                  <a:srgbClr val="FFFFFF"/>
                </a:solidFill>
              </a:defRPr>
            </a:lvl2pPr>
            <a:lvl3pPr lvl="2">
              <a:buNone/>
              <a:defRPr b="1">
                <a:solidFill>
                  <a:srgbClr val="FFFFFF"/>
                </a:solidFill>
              </a:defRPr>
            </a:lvl3pPr>
            <a:lvl4pPr lvl="3">
              <a:buNone/>
              <a:defRPr b="1">
                <a:solidFill>
                  <a:srgbClr val="FFFFFF"/>
                </a:solidFill>
              </a:defRPr>
            </a:lvl4pPr>
            <a:lvl5pPr lvl="4">
              <a:buNone/>
              <a:defRPr b="1">
                <a:solidFill>
                  <a:srgbClr val="FFFFFF"/>
                </a:solidFill>
              </a:defRPr>
            </a:lvl5pPr>
            <a:lvl6pPr lvl="5">
              <a:buNone/>
              <a:defRPr b="1">
                <a:solidFill>
                  <a:srgbClr val="FFFFFF"/>
                </a:solidFill>
              </a:defRPr>
            </a:lvl6pPr>
            <a:lvl7pPr lvl="6">
              <a:buNone/>
              <a:defRPr b="1">
                <a:solidFill>
                  <a:srgbClr val="FFFFFF"/>
                </a:solidFill>
              </a:defRPr>
            </a:lvl7pPr>
            <a:lvl8pPr lvl="7">
              <a:buNone/>
              <a:defRPr b="1">
                <a:solidFill>
                  <a:srgbClr val="FFFFFF"/>
                </a:solidFill>
              </a:defRPr>
            </a:lvl8pPr>
            <a:lvl9pPr lvl="8">
              <a:buNone/>
              <a:defRPr b="1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pen Sans Light"/>
              <a:buNone/>
              <a:defRPr sz="12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anchor="t">
            <a:normAutofit/>
          </a:bodyPr>
          <a:lstStyle>
            <a:lvl1pPr algn="l">
              <a:defRPr sz="21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7175" indent="-257175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1500">
                <a:latin typeface="Georgia" pitchFamily="18" charset="0"/>
              </a:defRPr>
            </a:lvl1pPr>
            <a:lvl2pPr marL="428625" indent="-17145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350">
                <a:latin typeface="Georgia" pitchFamily="18" charset="0"/>
              </a:defRPr>
            </a:lvl2pPr>
            <a:lvl3pPr>
              <a:defRPr sz="1500">
                <a:latin typeface="Georgia" pitchFamily="18" charset="0"/>
              </a:defRPr>
            </a:lvl3pPr>
            <a:lvl4pPr>
              <a:defRPr sz="1500">
                <a:latin typeface="Georgia" pitchFamily="18" charset="0"/>
              </a:defRPr>
            </a:lvl4pPr>
            <a:lvl5pPr>
              <a:defRPr sz="15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656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1930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pen Sans Light"/>
              <a:buChar char="■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62625"/>
            <a:ext cx="5637600" cy="64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pen Sans Light"/>
              <a:buNone/>
              <a:defRPr sz="4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Font typeface="Open Sans Light"/>
              <a:buNone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video/2018/07/02/manpowergroup-46-percent-of-companies-finding-it-hard-to-get-skilled-worker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7" y="23014"/>
            <a:ext cx="6172200" cy="685800"/>
          </a:xfrm>
        </p:spPr>
        <p:txBody>
          <a:bodyPr>
            <a:normAutofit/>
          </a:bodyPr>
          <a:lstStyle/>
          <a:p>
            <a:r>
              <a:rPr lang="en-US" b="1" dirty="0"/>
              <a:t>Talent Strategy Model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2742281"/>
              </p:ext>
            </p:extLst>
          </p:nvPr>
        </p:nvGraphicFramePr>
        <p:xfrm>
          <a:off x="700192" y="980310"/>
          <a:ext cx="1314450" cy="26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0090296"/>
              </p:ext>
            </p:extLst>
          </p:nvPr>
        </p:nvGraphicFramePr>
        <p:xfrm>
          <a:off x="2207599" y="23015"/>
          <a:ext cx="6535933" cy="457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8850" y="679547"/>
            <a:ext cx="1428750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Talent Priorities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014642" y="1887655"/>
            <a:ext cx="1007007" cy="795161"/>
          </a:xfrm>
          <a:prstGeom prst="rightArrow">
            <a:avLst>
              <a:gd name="adj1" fmla="val 50000"/>
              <a:gd name="adj2" fmla="val 486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5365755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7" y="23014"/>
            <a:ext cx="6172200" cy="685800"/>
          </a:xfrm>
        </p:spPr>
        <p:txBody>
          <a:bodyPr>
            <a:normAutofit/>
          </a:bodyPr>
          <a:lstStyle/>
          <a:p>
            <a:r>
              <a:rPr lang="en-US" b="1" dirty="0"/>
              <a:t>Talent Lifecycle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F2E3B7E-C716-4B08-8887-68360890D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453853"/>
              </p:ext>
            </p:extLst>
          </p:nvPr>
        </p:nvGraphicFramePr>
        <p:xfrm>
          <a:off x="1524000" y="4596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65951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6DD0E-1F4E-4217-9746-B7A008D7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Segments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DDFDCE-160F-4BB9-8EAC-FCAE751B5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Talent Acquisition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Management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Career Development</a:t>
            </a:r>
          </a:p>
          <a:p>
            <a:r>
              <a:rPr lang="en-US" dirty="0">
                <a:solidFill>
                  <a:srgbClr val="00B0F0"/>
                </a:solidFill>
              </a:rPr>
              <a:t>Succession Planning</a:t>
            </a:r>
          </a:p>
          <a:p>
            <a:r>
              <a:rPr lang="en-US" dirty="0"/>
              <a:t>Learning and Development</a:t>
            </a:r>
          </a:p>
          <a:p>
            <a:r>
              <a:rPr lang="en-US" dirty="0">
                <a:solidFill>
                  <a:srgbClr val="7030A0"/>
                </a:solidFill>
              </a:rPr>
              <a:t>Engagement and Retention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51D328BE-C2D5-4BA7-8F70-F710DC88F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054402"/>
              </p:ext>
            </p:extLst>
          </p:nvPr>
        </p:nvGraphicFramePr>
        <p:xfrm>
          <a:off x="4418488" y="774235"/>
          <a:ext cx="4413812" cy="329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AA151-3A02-4DC9-84A1-2B369486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 Talent Strategy?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041077-A748-46F0-8F25-C35017042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Talent Needs/Gaps, Now and into the future</a:t>
            </a:r>
          </a:p>
          <a:p>
            <a:pPr lvl="1"/>
            <a:r>
              <a:rPr lang="en-US" dirty="0"/>
              <a:t>New roles needed</a:t>
            </a:r>
          </a:p>
          <a:p>
            <a:pPr lvl="1"/>
            <a:r>
              <a:rPr lang="en-US" dirty="0"/>
              <a:t>Leadership skills needed</a:t>
            </a:r>
          </a:p>
          <a:p>
            <a:pPr lvl="1"/>
            <a:r>
              <a:rPr lang="en-US" dirty="0"/>
              <a:t>Technical Skills Needed</a:t>
            </a:r>
          </a:p>
          <a:p>
            <a:pPr lvl="1"/>
            <a:r>
              <a:rPr lang="en-US" dirty="0"/>
              <a:t>Number needed</a:t>
            </a:r>
          </a:p>
          <a:p>
            <a:pPr lvl="1"/>
            <a:r>
              <a:rPr lang="en-US" dirty="0"/>
              <a:t>Timing of need</a:t>
            </a:r>
          </a:p>
        </p:txBody>
      </p:sp>
    </p:spTree>
    <p:extLst>
      <p:ext uri="{BB962C8B-B14F-4D97-AF65-F5344CB8AC3E}">
        <p14:creationId xmlns:p14="http://schemas.microsoft.com/office/powerpoint/2010/main" val="369531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3C2B1-2238-40C0-BCC6-45CE67D2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Existing Talent Gaps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639DB8-EF45-4519-A46B-B77927496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people/right skills</a:t>
            </a:r>
          </a:p>
          <a:p>
            <a:r>
              <a:rPr lang="en-US" dirty="0"/>
              <a:t>Emerging leaders ready now</a:t>
            </a:r>
          </a:p>
          <a:p>
            <a:r>
              <a:rPr lang="en-US" dirty="0"/>
              <a:t>Learning aptitude of talent</a:t>
            </a:r>
          </a:p>
          <a:p>
            <a:r>
              <a:rPr lang="en-US" dirty="0"/>
              <a:t>Aging workforce</a:t>
            </a:r>
          </a:p>
          <a:p>
            <a:r>
              <a:rPr lang="en-US" dirty="0"/>
              <a:t>Flight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FDCFD-1B9F-4D95-AE24-F38C7A83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305" y="15084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3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F1526-89D6-48C0-A175-1424DD08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Talent Acquisition Strategy and Workforce Planning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D2C225-976F-4546-9F0D-E2D2399F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54727"/>
            <a:ext cx="8520600" cy="3114148"/>
          </a:xfrm>
        </p:spPr>
        <p:txBody>
          <a:bodyPr/>
          <a:lstStyle/>
          <a:p>
            <a:r>
              <a:rPr lang="en-US" dirty="0"/>
              <a:t>Fill current needs</a:t>
            </a:r>
          </a:p>
          <a:p>
            <a:r>
              <a:rPr lang="en-US" dirty="0"/>
              <a:t>Fill projected new opportunities</a:t>
            </a:r>
          </a:p>
          <a:p>
            <a:r>
              <a:rPr lang="en-US" dirty="0"/>
              <a:t>Identify future talent needs and gaps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Growth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Retirement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Business Changes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Skill Gaps</a:t>
            </a:r>
          </a:p>
          <a:p>
            <a:r>
              <a:rPr lang="en-US" dirty="0"/>
              <a:t>Proactive sourcing strategy for future needs</a:t>
            </a:r>
          </a:p>
          <a:p>
            <a:r>
              <a:rPr lang="en-US" dirty="0"/>
              <a:t>Adapt to market changes</a:t>
            </a:r>
          </a:p>
        </p:txBody>
      </p:sp>
    </p:spTree>
    <p:extLst>
      <p:ext uri="{BB962C8B-B14F-4D97-AF65-F5344CB8AC3E}">
        <p14:creationId xmlns:p14="http://schemas.microsoft.com/office/powerpoint/2010/main" val="293646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CBCD0-1CF7-4468-A290-F711957A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Curate Your Talent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CB43AA-1D84-406E-8896-87F8CDC23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Talent Review</a:t>
            </a:r>
          </a:p>
          <a:p>
            <a:r>
              <a:rPr lang="en-US" dirty="0"/>
              <a:t>Succession Planning</a:t>
            </a:r>
          </a:p>
          <a:p>
            <a:r>
              <a:rPr lang="en-US" dirty="0"/>
              <a:t>Career Pathing</a:t>
            </a:r>
          </a:p>
          <a:p>
            <a:r>
              <a:rPr lang="en-US" dirty="0"/>
              <a:t>Development Plans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Job Shadows</a:t>
            </a:r>
          </a:p>
          <a:p>
            <a:r>
              <a:rPr lang="en-US" dirty="0"/>
              <a:t>Youth Events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349909-AADA-4365-8D6E-F8031586C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16" y="1152475"/>
            <a:ext cx="5115784" cy="26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74" y="1200150"/>
            <a:ext cx="6541460" cy="349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10" y="17145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Candidates of Today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15" y="214479"/>
            <a:ext cx="2357271" cy="2357271"/>
          </a:xfrm>
        </p:spPr>
      </p:pic>
    </p:spTree>
    <p:extLst>
      <p:ext uri="{BB962C8B-B14F-4D97-AF65-F5344CB8AC3E}">
        <p14:creationId xmlns:p14="http://schemas.microsoft.com/office/powerpoint/2010/main" val="41054758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242" y="114301"/>
            <a:ext cx="7806364" cy="1945481"/>
          </a:xfrm>
        </p:spPr>
        <p:txBody>
          <a:bodyPr/>
          <a:lstStyle/>
          <a:p>
            <a:r>
              <a:rPr lang="en-US" dirty="0"/>
              <a:t>Culture and </a:t>
            </a:r>
            <a:br>
              <a:rPr lang="en-US" dirty="0"/>
            </a:br>
            <a:r>
              <a:rPr lang="en-US" dirty="0"/>
              <a:t>Employment Branding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22" y="2128733"/>
            <a:ext cx="42719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53" y="2571750"/>
            <a:ext cx="1641872" cy="15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67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07" y="284875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Forbes 2017 Top Brands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878213"/>
            <a:ext cx="1950244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96" y="2707471"/>
            <a:ext cx="1893095" cy="121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636878"/>
            <a:ext cx="2057400" cy="109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029691"/>
            <a:ext cx="2628900" cy="15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97" y="4057650"/>
            <a:ext cx="1764507" cy="95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29691"/>
            <a:ext cx="2628900" cy="16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62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0" y="1624250"/>
            <a:ext cx="8520600" cy="8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freezing" dir="t"/>
            </a:scene3d>
            <a:sp3d prstMaterial="dkEdge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Open Sans"/>
                <a:ea typeface="Open Sans"/>
                <a:cs typeface="Open Sans"/>
                <a:sym typeface="Open Sans"/>
              </a:rPr>
              <a:t>Ignite</a:t>
            </a:r>
            <a:r>
              <a:rPr lang="en-US" sz="4000" b="1" dirty="0">
                <a:latin typeface="Open Sans"/>
                <a:ea typeface="Open Sans"/>
                <a:cs typeface="Open Sans"/>
                <a:sym typeface="Open Sans"/>
              </a:rPr>
              <a:t> Your Talent Strategy</a:t>
            </a:r>
            <a:endParaRPr sz="4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407100" y="4028200"/>
            <a:ext cx="6419700" cy="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PRESENTED BY</a:t>
            </a:r>
            <a:endParaRPr sz="14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Joan Schatz and Kelly Hansen</a:t>
            </a:r>
            <a:endParaRPr sz="2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83" y="0"/>
            <a:ext cx="5532724" cy="5161240"/>
          </a:xfrm>
        </p:spPr>
      </p:pic>
    </p:spTree>
    <p:extLst>
      <p:ext uri="{BB962C8B-B14F-4D97-AF65-F5344CB8AC3E}">
        <p14:creationId xmlns:p14="http://schemas.microsoft.com/office/powerpoint/2010/main" val="142318033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3793" y="228601"/>
            <a:ext cx="7035707" cy="6858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u="sng" kern="1200" cap="all">
                <a:solidFill>
                  <a:srgbClr val="E2382E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3375" b="1" u="none" cap="none" spc="-75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Defining Our Differentiated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1" y="914401"/>
            <a:ext cx="5391789" cy="35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Forbes: 5 Ways to Build Your Brand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28625" indent="-342900">
              <a:buFont typeface="+mj-lt"/>
              <a:buAutoNum type="arabicPeriod"/>
            </a:pPr>
            <a:r>
              <a:rPr lang="en-US" b="1" dirty="0"/>
              <a:t>Market Everything You Offer </a:t>
            </a:r>
            <a:endParaRPr lang="en-US" dirty="0"/>
          </a:p>
          <a:p>
            <a:pPr marL="428625" indent="-342900">
              <a:buFont typeface="+mj-lt"/>
              <a:buAutoNum type="arabicPeriod"/>
            </a:pPr>
            <a:r>
              <a:rPr lang="en-US" b="1" dirty="0"/>
              <a:t>Build A Strong Company Culture </a:t>
            </a:r>
            <a:endParaRPr lang="en-US" dirty="0"/>
          </a:p>
          <a:p>
            <a:pPr marL="428625" indent="-342900">
              <a:buFont typeface="+mj-lt"/>
              <a:buAutoNum type="arabicPeriod"/>
            </a:pPr>
            <a:r>
              <a:rPr lang="en-US" b="1" dirty="0"/>
              <a:t>Publicize Your Culture </a:t>
            </a:r>
            <a:endParaRPr lang="en-US" dirty="0"/>
          </a:p>
          <a:p>
            <a:pPr marL="428625" indent="-342900">
              <a:buFont typeface="+mj-lt"/>
              <a:buAutoNum type="arabicPeriod"/>
            </a:pPr>
            <a:r>
              <a:rPr lang="en-US" b="1" dirty="0"/>
              <a:t>Provide Culture To Build the Brand </a:t>
            </a:r>
            <a:endParaRPr lang="en-US" dirty="0"/>
          </a:p>
          <a:p>
            <a:pPr marL="428625" indent="-342900">
              <a:buFont typeface="+mj-lt"/>
              <a:buAutoNum type="arabicPeriod"/>
            </a:pPr>
            <a:r>
              <a:rPr lang="en-US" b="1" dirty="0"/>
              <a:t>Share What Makes Your Company Unique 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6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09" y="28575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Here’s what you can get…!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6"/>
          <a:stretch/>
        </p:blipFill>
        <p:spPr bwMode="auto">
          <a:xfrm>
            <a:off x="2057400" y="971550"/>
            <a:ext cx="4572000" cy="38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4947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04" y="338728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Park’s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FF0000"/>
                </a:solidFill>
              </a:rPr>
              <a:t>2018 FYTD</a:t>
            </a:r>
          </a:p>
          <a:p>
            <a:r>
              <a:rPr lang="en-US" sz="2100" dirty="0"/>
              <a:t>Projected Turnover: 9.97% </a:t>
            </a:r>
            <a:r>
              <a:rPr lang="en-US" sz="2100" i="1" dirty="0"/>
              <a:t>(vs 2018 MA All Industries, 19.4%)</a:t>
            </a:r>
          </a:p>
          <a:p>
            <a:r>
              <a:rPr lang="en-US" sz="2100" dirty="0"/>
              <a:t>Referral Rate: 59%</a:t>
            </a:r>
          </a:p>
          <a:p>
            <a:r>
              <a:rPr lang="en-US" sz="2100" dirty="0"/>
              <a:t>New Hire Retention: 93%</a:t>
            </a:r>
          </a:p>
          <a:p>
            <a:r>
              <a:rPr lang="en-US" sz="2100" dirty="0"/>
              <a:t>Internal Growth: 18%</a:t>
            </a:r>
          </a:p>
        </p:txBody>
      </p:sp>
    </p:spTree>
    <p:extLst>
      <p:ext uri="{BB962C8B-B14F-4D97-AF65-F5344CB8AC3E}">
        <p14:creationId xmlns:p14="http://schemas.microsoft.com/office/powerpoint/2010/main" val="141238661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1E6F7-4D31-4595-AB5A-AFAEF1EE1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6B5309-4BDC-4D86-BAC8-D30FFD706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1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xmlns="" id="{C5BE23E2-7AD1-4567-B507-1A3EEFD0E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536" y="544211"/>
            <a:ext cx="5114925" cy="2867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55D6B4-97AB-4583-8FF0-FEB0F6F7E9EA}"/>
              </a:ext>
            </a:extLst>
          </p:cNvPr>
          <p:cNvSpPr txBox="1"/>
          <p:nvPr/>
        </p:nvSpPr>
        <p:spPr>
          <a:xfrm>
            <a:off x="1575168" y="3550809"/>
            <a:ext cx="599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2018, Becky </a:t>
            </a:r>
            <a:r>
              <a:rPr lang="en-US" dirty="0" err="1"/>
              <a:t>Frankiewicz</a:t>
            </a:r>
            <a:r>
              <a:rPr lang="en-US" dirty="0"/>
              <a:t>, Manpower Group North America President</a:t>
            </a:r>
          </a:p>
        </p:txBody>
      </p:sp>
    </p:spTree>
    <p:extLst>
      <p:ext uri="{BB962C8B-B14F-4D97-AF65-F5344CB8AC3E}">
        <p14:creationId xmlns:p14="http://schemas.microsoft.com/office/powerpoint/2010/main" val="357252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6BD32-D0D2-4FD2-9179-4282C6CF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F45D43-1A5D-4FDA-8751-EB20BEB67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Park’s Journey</a:t>
            </a:r>
          </a:p>
          <a:p>
            <a:r>
              <a:rPr lang="en-US" dirty="0"/>
              <a:t>Our Why</a:t>
            </a:r>
          </a:p>
          <a:p>
            <a:r>
              <a:rPr lang="en-US" dirty="0"/>
              <a:t>Strategic Vision</a:t>
            </a:r>
          </a:p>
          <a:p>
            <a:r>
              <a:rPr lang="en-US" dirty="0"/>
              <a:t>Business Partner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B40BED9-D000-4B6A-9BA0-B45A539C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48" y="1081261"/>
            <a:ext cx="4132902" cy="20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C67BA-F9D8-4889-BADF-3084057F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Buzz about Talent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B8E416-A419-45B8-9515-EF5525D2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95" y="1116306"/>
            <a:ext cx="6007010" cy="36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8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C67BA-F9D8-4889-BADF-3084057F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Buzz about Talent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811196-8217-4CE4-9C6D-94A5DCEFF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60" y="1017725"/>
            <a:ext cx="6168280" cy="36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C67BA-F9D8-4889-BADF-3084057F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Buzz about Talent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385546-46E8-46DB-83ED-64515834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32" y="1107959"/>
            <a:ext cx="5715536" cy="35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C67BA-F9D8-4889-BADF-3084057F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Buzz about Talent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385546-46E8-46DB-83ED-64515834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32" y="1107959"/>
            <a:ext cx="5715536" cy="351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0109DA-7F23-44AC-93F1-B0618B8B5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"/>
            <a:ext cx="9144000" cy="51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0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306D07-15EC-4784-974C-5E8277EEC3BB}"/>
              </a:ext>
            </a:extLst>
          </p:cNvPr>
          <p:cNvSpPr/>
          <p:nvPr/>
        </p:nvSpPr>
        <p:spPr>
          <a:xfrm>
            <a:off x="847655" y="4026771"/>
            <a:ext cx="6613270" cy="6207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Culture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xmlns="" id="{0C5C2D3C-0AF2-41B3-8AAF-56F79F9852A4}"/>
              </a:ext>
            </a:extLst>
          </p:cNvPr>
          <p:cNvSpPr/>
          <p:nvPr/>
        </p:nvSpPr>
        <p:spPr>
          <a:xfrm>
            <a:off x="847655" y="1398168"/>
            <a:ext cx="787585" cy="269327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Talent Strategy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xmlns="" id="{F24E7540-6C7F-4CF3-A9BF-8133C51A8A60}"/>
              </a:ext>
            </a:extLst>
          </p:cNvPr>
          <p:cNvSpPr/>
          <p:nvPr/>
        </p:nvSpPr>
        <p:spPr>
          <a:xfrm>
            <a:off x="6673340" y="1398167"/>
            <a:ext cx="787585" cy="269327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Leadership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BA1CD557-7E49-44CC-BDCE-EFA54ACA49FF}"/>
              </a:ext>
            </a:extLst>
          </p:cNvPr>
          <p:cNvSpPr/>
          <p:nvPr/>
        </p:nvSpPr>
        <p:spPr>
          <a:xfrm>
            <a:off x="427165" y="0"/>
            <a:ext cx="7368596" cy="1615218"/>
          </a:xfrm>
          <a:prstGeom prst="triangle">
            <a:avLst>
              <a:gd name="adj" fmla="val 5020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Vision, Purpose, and Strategy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5510BE-B9A8-4D9A-AFEF-D3C65163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40" y="1615219"/>
            <a:ext cx="5038100" cy="24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78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353</Words>
  <Application>Microsoft Office PowerPoint</Application>
  <PresentationFormat>On-screen Show (16:9)</PresentationFormat>
  <Paragraphs>115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Open Sans</vt:lpstr>
      <vt:lpstr>Georgia</vt:lpstr>
      <vt:lpstr>Arial</vt:lpstr>
      <vt:lpstr>Open Sans SemiBold</vt:lpstr>
      <vt:lpstr>Courier New</vt:lpstr>
      <vt:lpstr>Open Sans Light</vt:lpstr>
      <vt:lpstr>Simple Light</vt:lpstr>
      <vt:lpstr>PowerPoint Presentation</vt:lpstr>
      <vt:lpstr>Ignite Your Talent Strategy</vt:lpstr>
      <vt:lpstr>PowerPoint Presentation</vt:lpstr>
      <vt:lpstr>Talent Vision</vt:lpstr>
      <vt:lpstr>Buzz about Talent Strategy</vt:lpstr>
      <vt:lpstr>Buzz about Talent Strategy</vt:lpstr>
      <vt:lpstr>Buzz about Talent Strategy</vt:lpstr>
      <vt:lpstr>Buzz about Talent Strategy</vt:lpstr>
      <vt:lpstr>PowerPoint Presentation</vt:lpstr>
      <vt:lpstr>Talent Strategy Model</vt:lpstr>
      <vt:lpstr>Talent Lifecycle</vt:lpstr>
      <vt:lpstr>Talent Strategy Segments</vt:lpstr>
      <vt:lpstr>How to build a Talent Strategy?</vt:lpstr>
      <vt:lpstr>Identify Existing Talent Gaps</vt:lpstr>
      <vt:lpstr>Design a Talent Acquisition Strategy and Workforce Planning Strategy</vt:lpstr>
      <vt:lpstr>Curate Your Talent</vt:lpstr>
      <vt:lpstr>Candidates of Today</vt:lpstr>
      <vt:lpstr>Culture and  Employment Branding</vt:lpstr>
      <vt:lpstr>Forbes 2017 Top Brands</vt:lpstr>
      <vt:lpstr>PowerPoint Presentation</vt:lpstr>
      <vt:lpstr>PowerPoint Presentation</vt:lpstr>
      <vt:lpstr>Forbes: 5 Ways to Build Your Brand</vt:lpstr>
      <vt:lpstr>Here’s what you can get…!</vt:lpstr>
      <vt:lpstr>Park’s Results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Cruikshank</dc:creator>
  <cp:lastModifiedBy>Gail Cruikshank</cp:lastModifiedBy>
  <cp:revision>28</cp:revision>
  <cp:lastPrinted>2018-08-31T19:16:26Z</cp:lastPrinted>
  <dcterms:modified xsi:type="dcterms:W3CDTF">2018-09-04T19:18:10Z</dcterms:modified>
</cp:coreProperties>
</file>